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2.xml" ContentType="application/inkml+xml"/>
  <Override PartName="/ppt/ink/ink3.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304" r:id="rId5"/>
    <p:sldId id="282" r:id="rId6"/>
    <p:sldId id="258" r:id="rId7"/>
    <p:sldId id="305" r:id="rId8"/>
    <p:sldId id="303" r:id="rId9"/>
    <p:sldId id="284" r:id="rId10"/>
    <p:sldId id="285" r:id="rId11"/>
    <p:sldId id="286" r:id="rId12"/>
    <p:sldId id="287" r:id="rId13"/>
    <p:sldId id="288" r:id="rId14"/>
    <p:sldId id="289" r:id="rId15"/>
    <p:sldId id="290" r:id="rId16"/>
    <p:sldId id="291" r:id="rId17"/>
    <p:sldId id="292" r:id="rId18"/>
    <p:sldId id="293" r:id="rId19"/>
    <p:sldId id="302" r:id="rId20"/>
    <p:sldId id="295" r:id="rId21"/>
    <p:sldId id="296" r:id="rId22"/>
    <p:sldId id="297" r:id="rId23"/>
    <p:sldId id="298" r:id="rId24"/>
    <p:sldId id="29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20" userDrawn="1">
          <p15:clr>
            <a:srgbClr val="A4A3A4"/>
          </p15:clr>
        </p15:guide>
        <p15:guide id="2" pos="3817" userDrawn="1">
          <p15:clr>
            <a:srgbClr val="A4A3A4"/>
          </p15:clr>
        </p15:guide>
        <p15:guide id="3" pos="302" userDrawn="1">
          <p15:clr>
            <a:srgbClr val="A4A3A4"/>
          </p15:clr>
        </p15:guide>
        <p15:guide id="4" pos="7333" userDrawn="1">
          <p15:clr>
            <a:srgbClr val="A4A3A4"/>
          </p15:clr>
        </p15:guide>
        <p15:guide id="5" orient="horz" pos="323" userDrawn="1">
          <p15:clr>
            <a:srgbClr val="A4A3A4"/>
          </p15:clr>
        </p15:guide>
        <p15:guide id="6" orient="horz" pos="686" userDrawn="1">
          <p15:clr>
            <a:srgbClr val="A4A3A4"/>
          </p15:clr>
        </p15:guide>
        <p15:guide id="7" pos="7680" userDrawn="1">
          <p15:clr>
            <a:srgbClr val="A4A3A4"/>
          </p15:clr>
        </p15:guide>
        <p15:guide id="8" pos="408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3D0"/>
    <a:srgbClr val="FFE77E"/>
    <a:srgbClr val="FFC5A9"/>
    <a:srgbClr val="D2B996"/>
    <a:srgbClr val="FF737B"/>
    <a:srgbClr val="FF3F49"/>
    <a:srgbClr val="FFECED"/>
    <a:srgbClr val="FFDCDD"/>
    <a:srgbClr val="FFE26D"/>
    <a:srgbClr val="FFE9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6673F8-29AC-B608-A6E4-558674F47EEB}" v="51" dt="2025-05-05T00:17:03.0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3"/>
    <p:restoredTop sz="94561"/>
  </p:normalViewPr>
  <p:slideViewPr>
    <p:cSldViewPr snapToGrid="0">
      <p:cViewPr>
        <p:scale>
          <a:sx n="86" d="100"/>
          <a:sy n="86" d="100"/>
        </p:scale>
        <p:origin x="2056" y="1128"/>
      </p:cViewPr>
      <p:guideLst>
        <p:guide orient="horz" pos="4020"/>
        <p:guide pos="3817"/>
        <p:guide pos="302"/>
        <p:guide pos="7333"/>
        <p:guide orient="horz" pos="323"/>
        <p:guide orient="horz" pos="686"/>
        <p:guide pos="7680"/>
        <p:guide pos="408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1T09:51:25.213"/>
    </inkml:context>
    <inkml:brush xml:id="br0">
      <inkml:brushProperty name="width" value="0.035" units="cm"/>
      <inkml:brushProperty name="height" value="0.035" units="cm"/>
      <inkml:brushProperty name="color" value="#E71224"/>
    </inkml:brush>
  </inkml:definitions>
  <inkml:trace contextRef="#ctx0" brushRef="#br0">1435 0 24575,'0'25'0,"0"-22"0,0 1 0,0-1 0,0 1 0,-1-1 0,1 1 0,-2-1 0,1 0 0,0 0 0,0 1 0,0-1 0,-4 4 0,4-5 0,0-1 0,0 0 0,0 0 0,0 0 0,-1 1 0,0-1 0,1 0 0,-1 0 0,1-1 0,-1 1 0,0 0 0,0-1 0,1 2 0,-1-2 0,1 0 0,-2 0 0,2 1 0,-1-1 0,1 0 0,-1 0 0,-1 0 0,-1-1 0,-11 1 0,1 1 0,-1 0 0,1 1 0,0 2 0,-1-1 0,2 2 0,-1 0 0,-20 10 0,-22 6 0,-299 118 0,287-106 0,1 4 0,1 2 0,-61 50 0,107-72 0,-1 2 0,1-1 0,2 2 0,0 0 0,1 2 0,1 0 0,1 2 0,1-1 0,1 1 0,0 0 0,3 2 0,0 0 0,-8 30 0,-81 301 0,-66 417 0,161-740 0,0 1 0,3-1 0,0 2 0,2-2 0,1 1 0,3-1 0,7 36 0,4 3 0,3-3 0,4 1 0,2 0 0,37 70 0,-39-95 0,3-1 0,1-2 0,2-1 0,2-1 0,2-2 0,64 60 0,334 233 0,-416-322 0,-2-1 0,2-1 0,0 0 0,-1-2 0,2 1 0,0-2 0,0 0 0,-1-1 0,1 0 0,0-2 0,1-1 0,-1 1 0,1-1 0,22-4 0,77-10 0,127-30 0,111-50 0,-322 83 0,-2-1 0,0-1 0,-1-2 0,-1-2 0,0 0 0,-1-2 0,0-1 0,-1-1 0,-1-1 0,-1-1 0,-1-1 0,27-37 0,226-350 0,-216 314 0,-12 12 0,-3-2 0,-3-2 0,-4-2 0,-4-2 0,-4-1 0,-3-1 0,-6-1 0,12-101 0,-28 149 0,-1 0 0,-3-1 0,-1 0 0,-4 0 0,0 1 0,-3 0 0,-1 0 0,-3 1 0,-1 0 0,-3 0 0,-1 1 0,-2 2 0,-2 0 0,-2 1 0,-1 1 0,-38-50 0,-201-221 0,136 168 0,104 117 0,-3 0 0,-1 2 0,0 2 0,-2-1 0,-39-23 0,48 36 0,-1 1 0,0 0 0,-2 1 0,2 2 0,-3 0 0,2 1 0,0 1 0,-2 2 0,-31-2 0,0 6-273,0 4 0,1 1 0,0 2 0,-77 25 0,3 2-6553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7T23:44:02.791"/>
    </inkml:context>
    <inkml:brush xml:id="br0">
      <inkml:brushProperty name="width" value="0.035" units="cm"/>
      <inkml:brushProperty name="height" value="0.035" units="cm"/>
      <inkml:brushProperty name="color" value="#FF3F49"/>
    </inkml:brush>
  </inkml:definitions>
  <inkml:trace contextRef="#ctx0" brushRef="#br0">1408 94 24575,'-1259'0'0,"1252"0"0,1 0 0,-1 0 0,1 0 0,-1 0 0,1 2 0,-1 0 0,1-2 0,0 2 0,-1 2 0,1-2 0,1-1 0,-3 3 0,3-2 0,-1 2 0,-5 5 0,7-5 0,0 1 0,1 1 0,-1-2 0,0 1 0,1 1 0,1 0 0,0-1 0,-2 3 0,2-3 0,0 1 0,0-1 0,2 3 0,-1-2 0,1-1 0,0 16 0,-2-16 0,0 29 0,0 1 0,4 1 0,3 42 0,-3-68 0,0-1 0,0 0 0,2 1 0,-2-3 0,1 2 0,1 1 0,0-3 0,1 2 0,-1-1 0,2-1 0,-1 3 0,1-3 0,1-1 0,-1 1 0,2 1 0,12 9 0,44 18 0,-57-33 0,2 2 0,1 1 0,-3-1 0,1 0 0,1 1 0,-2 1 0,1 0 0,-1-1 0,-1 3 0,1-1 0,-1-1 0,0 1 0,-1 1 0,1-1 0,7 15 0,-9-10 0,1 1 0,-1-2 0,2 2 0,1-2 0,-1 0 0,10 14 0,-10-22 0,-2 1 0,1 0 0,-1 0 0,2-1 0,-1-1 0,1 2 0,-2-2 0,1 2 0,1-3 0,1 1 0,-1 0 0,0 0 0,-1-2 0,1 2 0,1-2 0,4 0 0,318 0 0,-140-6 0,2184 8 0,-2357-2 0,-1 0 0,2-2 0,0 0 0,-2 1 0,2-3 0,-2 0 0,20-7 0,-29 9 0,-1 0 0,1-2 0,-1 1 0,-1 1 0,2-2 0,-3 0 0,3 1 0,-2-3 0,0 2 0,-1 1 0,1-3 0,0 2 0,-1-1 0,-1-1 0,2 0 0,-2 3 0,0-3 0,2 0 0,-3 1 0,-1-1 0,2 1 0,0-3 0,0-7 0,0-5 0,0-1 0,-2 1 0,0-1 0,0 1 0,-8-35 0,6 46 0,1 0 0,-3-1 0,0 1 0,0 2 0,1-3 0,-1 3 0,-2-3 0,1 3 0,-1 0 0,0-1 0,1 1 0,-3-1 0,3 1 0,-16-10 0,-9-2 0,-1 1 0,-1-1 0,-2 4 0,1 0 0,-1 2 0,0 0 0,-1 4 0,-60-10 0,46 6 0,1-4 0,-1 0 0,-83-43 0,98 40 0,-3 3 0,1 0 0,-3 4 0,2 0 0,-3 2 0,3 2 0,-58-6 0,-245 17 0,-58-4 0,249-21 0,101 14 0,-85-6 0,-339 15 91,220 2-1547,205-2-5370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7T23:43:29.927"/>
    </inkml:context>
    <inkml:brush xml:id="br0">
      <inkml:brushProperty name="width" value="0.035" units="cm"/>
      <inkml:brushProperty name="height" value="0.035" units="cm"/>
      <inkml:brushProperty name="color" value="#FF3F49"/>
    </inkml:brush>
  </inkml:definitions>
  <inkml:trace contextRef="#ctx0" brushRef="#br0">323 62 24575,'1'-1'0,"-1"0"0,0-1 0,1 1 0,-1 0 0,2 0 0,-2 0 0,1 1 0,0-1 0,-1-1 0,1 1 0,0 0 0,0 1 0,1-1 0,-2 0 0,1 1 0,0-2 0,0 2 0,0-1 0,0 1 0,1-1 0,-1 1 0,0 0 0,0-1 0,0 1 0,0 0 0,3 0 0,39-6 0,-37 5 0,310-4 0,-174 8 0,813-3 0,-919 1 0,61 12 0,-5 0 0,25 1 0,41 2 0,494-14 0,-328-4 0,-237 2 0,116-16 0,-63 2 0,21-3 0,-85 9 0,-1 2 0,118 7 0,-72 2 0,-51-5 0,115-14 0,-96 7 0,-1 4 0,100 6 0,-57 2 0,-105-2 0,-1 1 0,35 9 0,-33-6 0,51 4 0,-48-6 0,0 2 0,1 1 0,-2 1 0,41 15 0,47 11 0,34 5 0,-74-15 0,-59-18 0,1 2 0,27 14 0,-29-12 0,1-1 0,30 8 0,-24-9 0,0 0 0,35 17 0,-49-20 0,-1 1 0,-1 1 0,2-1 0,-2 2 0,0-1 0,-1 1 0,1 0 0,11 15 0,-1 0 0,-1 3 0,-2-1 0,1 1 0,-4 1 0,21 51 0,-29-68 0,-2 2 0,0-2 0,1 2 0,-2-2 0,0 1 0,0 1 0,-1 0 0,0-1 0,0-1 0,-1 2 0,-1 0 0,1-2 0,-2 1 0,0 0 0,-1 0 0,1 0 0,-1-1 0,0 0 0,-12 17 0,-34 50 0,32-47 0,0 0 0,-41 44 0,-9-7 0,60-59 0,0-1 0,0 0 0,-2-2 0,2 1 0,-1 0 0,-1-1 0,-12 5 0,6-4 0,-2 2 0,2 0 0,-25 16 0,27-14 0,0-2 0,-1 1 0,-1-2 0,1 0 0,-16 4 0,-29 3 0,0-3 0,0-3 0,-78 0 0,-2854-11 0,1584 5 0,714-1 0,680 0 0,1-1 0,-1 0 0,0-1 0,1-1 0,-1 0 0,1-1 0,1 0 0,-1-1 0,0 0 0,0-2 0,1 1 0,1-1 0,-1-1 0,0 0 0,2 0 0,-1-2 0,2 1 0,-1-1 0,-13-17 0,-15-20 0,28 35 0,1 0 0,-1 1 0,-11-22 0,13 17 0,1-1 0,1 1 0,1-1 0,1 1 0,0-2 0,1 1 0,-1-19 0,3-128 0,3 84 0,1 60 0,-1-1 0,2 1 0,0 0 0,1 2 0,2-2 0,0 1 0,0 0 0,2 1 0,1 0 0,-1 0 0,3 1 0,-1 1 0,25-28 0,-31 38 0,2 2 0,0-2 0,-1 1 0,1 0 0,2 2 0,-2-2 0,0 2 0,1 0 0,0 0 0,13-3 0,-1 1 0,1 2 0,0-1 0,22 2 0,373 1 0,-196 2 0,-198-2 0,2-2 0,-2-1 0,0-1 0,0-1 0,1 0 0,27-13 0,-27 9 0,1 2 0,0 0 0,0 2 0,1 0 0,25-1 0,41 8 0,-69 0 0,2-1 0,-1 0 0,0-2 0,46-8 0,-42 2 0,9-2 0,-1 1 0,0 2 0,0 1 0,40-1 0,-35 6 0,15 1 0,0-3 0,58-10 0,-77 6 40,0 3 0,42-1 0,-65 5-175,-1 0 0,0 1 0,0 0 0,0 0 0,1 2 0,-2 0 0,1 1 0,0-1 0,-2 2 0,15 6 0,-10-1-6691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ED6860-D13C-BA48-A4D6-5C1952E42B1C}" type="datetimeFigureOut">
              <a:rPr lang="en-US" smtClean="0"/>
              <a:t>6/2/2025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DDC848-572D-654A-812F-8EAEF7024AEF}" type="slidenum">
              <a:rPr lang="en-US" smtClean="0"/>
              <a:t>‹#›</a:t>
            </a:fld>
            <a:endParaRPr lang="en-US"/>
          </a:p>
        </p:txBody>
      </p:sp>
    </p:spTree>
    <p:extLst>
      <p:ext uri="{BB962C8B-B14F-4D97-AF65-F5344CB8AC3E}">
        <p14:creationId xmlns:p14="http://schemas.microsoft.com/office/powerpoint/2010/main" val="1493759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DB8F7-DF1C-400A-E4A3-668A29CB21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AC0BBF-8C76-AF3B-E096-B3B99DBF20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D91471-B059-F7D3-1730-4D6238EEF4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353CE3-655E-60E6-9B24-95454E0A15AA}"/>
              </a:ext>
            </a:extLst>
          </p:cNvPr>
          <p:cNvSpPr>
            <a:spLocks noGrp="1"/>
          </p:cNvSpPr>
          <p:nvPr>
            <p:ph type="sldNum" sz="quarter" idx="5"/>
          </p:nvPr>
        </p:nvSpPr>
        <p:spPr/>
        <p:txBody>
          <a:bodyPr/>
          <a:lstStyle/>
          <a:p>
            <a:fld id="{CEDDC848-572D-654A-812F-8EAEF7024AEF}" type="slidenum">
              <a:rPr lang="en-US" smtClean="0"/>
              <a:t>1</a:t>
            </a:fld>
            <a:endParaRPr lang="en-US"/>
          </a:p>
        </p:txBody>
      </p:sp>
    </p:spTree>
    <p:extLst>
      <p:ext uri="{BB962C8B-B14F-4D97-AF65-F5344CB8AC3E}">
        <p14:creationId xmlns:p14="http://schemas.microsoft.com/office/powerpoint/2010/main" val="3855630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DDC848-572D-654A-812F-8EAEF7024AEF}" type="slidenum">
              <a:rPr lang="en-US" smtClean="0"/>
              <a:t>2</a:t>
            </a:fld>
            <a:endParaRPr lang="en-US"/>
          </a:p>
        </p:txBody>
      </p:sp>
    </p:spTree>
    <p:extLst>
      <p:ext uri="{BB962C8B-B14F-4D97-AF65-F5344CB8AC3E}">
        <p14:creationId xmlns:p14="http://schemas.microsoft.com/office/powerpoint/2010/main" val="549080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5C3C8-99B1-97D0-54E2-0955858ECE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AE1E2D-B7AB-A3BF-FB28-3C74EBC3FA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53863D-F3DC-D6ED-8F54-85C99E57CE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BAC881-74B1-24CF-53F4-0B6711202A31}"/>
              </a:ext>
            </a:extLst>
          </p:cNvPr>
          <p:cNvSpPr>
            <a:spLocks noGrp="1"/>
          </p:cNvSpPr>
          <p:nvPr>
            <p:ph type="sldNum" sz="quarter" idx="5"/>
          </p:nvPr>
        </p:nvSpPr>
        <p:spPr/>
        <p:txBody>
          <a:bodyPr/>
          <a:lstStyle/>
          <a:p>
            <a:fld id="{CEDDC848-572D-654A-812F-8EAEF7024AEF}" type="slidenum">
              <a:rPr lang="en-US" smtClean="0"/>
              <a:t>4</a:t>
            </a:fld>
            <a:endParaRPr lang="en-US"/>
          </a:p>
        </p:txBody>
      </p:sp>
    </p:spTree>
    <p:extLst>
      <p:ext uri="{BB962C8B-B14F-4D97-AF65-F5344CB8AC3E}">
        <p14:creationId xmlns:p14="http://schemas.microsoft.com/office/powerpoint/2010/main" val="1007565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DDC848-572D-654A-812F-8EAEF7024AEF}" type="slidenum">
              <a:rPr lang="en-US" smtClean="0"/>
              <a:t>5</a:t>
            </a:fld>
            <a:endParaRPr lang="en-US"/>
          </a:p>
        </p:txBody>
      </p:sp>
    </p:spTree>
    <p:extLst>
      <p:ext uri="{BB962C8B-B14F-4D97-AF65-F5344CB8AC3E}">
        <p14:creationId xmlns:p14="http://schemas.microsoft.com/office/powerpoint/2010/main" val="3223898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DDC848-572D-654A-812F-8EAEF7024AEF}" type="slidenum">
              <a:rPr lang="en-US" smtClean="0"/>
              <a:t>11</a:t>
            </a:fld>
            <a:endParaRPr lang="en-US"/>
          </a:p>
        </p:txBody>
      </p:sp>
    </p:spTree>
    <p:extLst>
      <p:ext uri="{BB962C8B-B14F-4D97-AF65-F5344CB8AC3E}">
        <p14:creationId xmlns:p14="http://schemas.microsoft.com/office/powerpoint/2010/main" val="234916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DDC848-572D-654A-812F-8EAEF7024AEF}" type="slidenum">
              <a:rPr lang="en-US" smtClean="0"/>
              <a:t>14</a:t>
            </a:fld>
            <a:endParaRPr lang="en-US"/>
          </a:p>
        </p:txBody>
      </p:sp>
    </p:spTree>
    <p:extLst>
      <p:ext uri="{BB962C8B-B14F-4D97-AF65-F5344CB8AC3E}">
        <p14:creationId xmlns:p14="http://schemas.microsoft.com/office/powerpoint/2010/main" val="4120965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75B06-5E92-8B87-F5DF-C8902BE5C6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6BD2E7-A9BF-1B7D-B0BE-8F2780018C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91836E-2CA2-122E-56FB-91377C46CD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1CCC11-1A89-832E-6DB2-C409B0726EB2}"/>
              </a:ext>
            </a:extLst>
          </p:cNvPr>
          <p:cNvSpPr>
            <a:spLocks noGrp="1"/>
          </p:cNvSpPr>
          <p:nvPr>
            <p:ph type="sldNum" sz="quarter" idx="5"/>
          </p:nvPr>
        </p:nvSpPr>
        <p:spPr/>
        <p:txBody>
          <a:bodyPr/>
          <a:lstStyle/>
          <a:p>
            <a:fld id="{CEDDC848-572D-654A-812F-8EAEF7024AEF}" type="slidenum">
              <a:rPr lang="en-US" smtClean="0"/>
              <a:t>16</a:t>
            </a:fld>
            <a:endParaRPr lang="en-US"/>
          </a:p>
        </p:txBody>
      </p:sp>
    </p:spTree>
    <p:extLst>
      <p:ext uri="{BB962C8B-B14F-4D97-AF65-F5344CB8AC3E}">
        <p14:creationId xmlns:p14="http://schemas.microsoft.com/office/powerpoint/2010/main" val="860538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DDC848-572D-654A-812F-8EAEF7024AEF}" type="slidenum">
              <a:rPr lang="en-US" smtClean="0"/>
              <a:t>17</a:t>
            </a:fld>
            <a:endParaRPr lang="en-US"/>
          </a:p>
        </p:txBody>
      </p:sp>
    </p:spTree>
    <p:extLst>
      <p:ext uri="{BB962C8B-B14F-4D97-AF65-F5344CB8AC3E}">
        <p14:creationId xmlns:p14="http://schemas.microsoft.com/office/powerpoint/2010/main" val="2181256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DDC848-572D-654A-812F-8EAEF7024AEF}" type="slidenum">
              <a:rPr lang="en-US" smtClean="0"/>
              <a:t>20</a:t>
            </a:fld>
            <a:endParaRPr lang="en-US"/>
          </a:p>
        </p:txBody>
      </p:sp>
    </p:spTree>
    <p:extLst>
      <p:ext uri="{BB962C8B-B14F-4D97-AF65-F5344CB8AC3E}">
        <p14:creationId xmlns:p14="http://schemas.microsoft.com/office/powerpoint/2010/main" val="31865910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3F572-479D-48F1-8515-F220D565951F}"/>
              </a:ext>
            </a:extLst>
          </p:cNvPr>
          <p:cNvSpPr>
            <a:spLocks noGrp="1"/>
          </p:cNvSpPr>
          <p:nvPr>
            <p:ph type="ctrTitle" hasCustomPrompt="1"/>
          </p:nvPr>
        </p:nvSpPr>
        <p:spPr>
          <a:xfrm>
            <a:off x="354227" y="2174789"/>
            <a:ext cx="4291914" cy="2693772"/>
          </a:xfrm>
        </p:spPr>
        <p:txBody>
          <a:bodyPr anchor="t">
            <a:normAutofit/>
          </a:bodyPr>
          <a:lstStyle>
            <a:lvl1pPr algn="l">
              <a:defRPr sz="5000"/>
            </a:lvl1pPr>
          </a:lstStyle>
          <a:p>
            <a:r>
              <a:rPr lang="en-US"/>
              <a:t>Presentation </a:t>
            </a:r>
            <a:br>
              <a:rPr lang="en-US"/>
            </a:br>
            <a:r>
              <a:rPr lang="en-US"/>
              <a:t>Title</a:t>
            </a:r>
            <a:endParaRPr lang="en-AU"/>
          </a:p>
        </p:txBody>
      </p:sp>
      <p:sp>
        <p:nvSpPr>
          <p:cNvPr id="8" name="Date Placeholder 3">
            <a:extLst>
              <a:ext uri="{FF2B5EF4-FFF2-40B4-BE49-F238E27FC236}">
                <a16:creationId xmlns:a16="http://schemas.microsoft.com/office/drawing/2014/main" id="{416FE996-444D-4FF9-8126-DC3AFB8F8A88}"/>
              </a:ext>
            </a:extLst>
          </p:cNvPr>
          <p:cNvSpPr>
            <a:spLocks noGrp="1"/>
          </p:cNvSpPr>
          <p:nvPr>
            <p:ph type="dt" sz="half" idx="2"/>
          </p:nvPr>
        </p:nvSpPr>
        <p:spPr>
          <a:xfrm>
            <a:off x="237867" y="317414"/>
            <a:ext cx="1682578" cy="365125"/>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a:t>12 December 2019</a:t>
            </a:r>
          </a:p>
        </p:txBody>
      </p:sp>
      <p:sp>
        <p:nvSpPr>
          <p:cNvPr id="17" name="Picture Placeholder 2">
            <a:extLst>
              <a:ext uri="{FF2B5EF4-FFF2-40B4-BE49-F238E27FC236}">
                <a16:creationId xmlns:a16="http://schemas.microsoft.com/office/drawing/2014/main" id="{1EEDFCA0-85F9-47CB-9481-DC8FEE30B5A4}"/>
              </a:ext>
            </a:extLst>
          </p:cNvPr>
          <p:cNvSpPr>
            <a:spLocks noGrp="1"/>
          </p:cNvSpPr>
          <p:nvPr>
            <p:ph type="pic" idx="10" hasCustomPrompt="1"/>
          </p:nvPr>
        </p:nvSpPr>
        <p:spPr>
          <a:xfrm>
            <a:off x="5387546" y="0"/>
            <a:ext cx="6804454" cy="6857999"/>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a:t>Insert Image</a:t>
            </a:r>
          </a:p>
        </p:txBody>
      </p:sp>
      <p:pic>
        <p:nvPicPr>
          <p:cNvPr id="18" name="Graphic 17">
            <a:extLst>
              <a:ext uri="{FF2B5EF4-FFF2-40B4-BE49-F238E27FC236}">
                <a16:creationId xmlns:a16="http://schemas.microsoft.com/office/drawing/2014/main" id="{AE472B74-D0F2-430F-B518-64CECBACD9C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6721" y="5880147"/>
            <a:ext cx="3600965" cy="437074"/>
          </a:xfrm>
          <a:prstGeom prst="rect">
            <a:avLst/>
          </a:prstGeom>
        </p:spPr>
      </p:pic>
    </p:spTree>
    <p:extLst>
      <p:ext uri="{BB962C8B-B14F-4D97-AF65-F5344CB8AC3E}">
        <p14:creationId xmlns:p14="http://schemas.microsoft.com/office/powerpoint/2010/main" val="3900876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wo Content">
    <p:bg>
      <p:bgPr>
        <a:solidFill>
          <a:schemeClr val="bg1"/>
        </a:solidFill>
        <a:effectLst/>
      </p:bgPr>
    </p:bg>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EDC5611D-DB0A-41E9-97F1-67D4FE561203}"/>
              </a:ext>
            </a:extLst>
          </p:cNvPr>
          <p:cNvSpPr>
            <a:spLocks noGrp="1"/>
          </p:cNvSpPr>
          <p:nvPr>
            <p:ph type="dt" sz="half" idx="10"/>
          </p:nvPr>
        </p:nvSpPr>
        <p:spPr>
          <a:xfrm>
            <a:off x="237867" y="317414"/>
            <a:ext cx="1682578" cy="365125"/>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a:t>01 January 2020</a:t>
            </a:r>
          </a:p>
        </p:txBody>
      </p:sp>
      <p:sp>
        <p:nvSpPr>
          <p:cNvPr id="10" name="Footer Placeholder 4">
            <a:extLst>
              <a:ext uri="{FF2B5EF4-FFF2-40B4-BE49-F238E27FC236}">
                <a16:creationId xmlns:a16="http://schemas.microsoft.com/office/drawing/2014/main" id="{7F7290C3-55CA-44AA-9100-AA6E09E34E1E}"/>
              </a:ext>
            </a:extLst>
          </p:cNvPr>
          <p:cNvSpPr>
            <a:spLocks noGrp="1"/>
          </p:cNvSpPr>
          <p:nvPr>
            <p:ph type="ftr" sz="quarter" idx="3"/>
          </p:nvPr>
        </p:nvSpPr>
        <p:spPr>
          <a:xfrm>
            <a:off x="2408538" y="317414"/>
            <a:ext cx="4114800" cy="365125"/>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a:t>Section or Title</a:t>
            </a:r>
          </a:p>
        </p:txBody>
      </p:sp>
      <p:sp>
        <p:nvSpPr>
          <p:cNvPr id="15" name="Text Placeholder 2">
            <a:extLst>
              <a:ext uri="{FF2B5EF4-FFF2-40B4-BE49-F238E27FC236}">
                <a16:creationId xmlns:a16="http://schemas.microsoft.com/office/drawing/2014/main" id="{7FA2679C-C189-4EB4-B5D9-FF6C94289354}"/>
              </a:ext>
            </a:extLst>
          </p:cNvPr>
          <p:cNvSpPr>
            <a:spLocks noGrp="1"/>
          </p:cNvSpPr>
          <p:nvPr>
            <p:ph idx="11" hasCustomPrompt="1"/>
          </p:nvPr>
        </p:nvSpPr>
        <p:spPr>
          <a:xfrm>
            <a:off x="345989" y="1614616"/>
            <a:ext cx="4308389" cy="3962400"/>
          </a:xfrm>
          <a:prstGeom prst="rect">
            <a:avLst/>
          </a:prstGeom>
        </p:spPr>
        <p:txBody>
          <a:bodyPr vert="horz" lIns="91440" tIns="45720" rIns="91440" bIns="45720" rtlCol="0" anchor="t">
            <a:noAutofit/>
          </a:bodyPr>
          <a:lstStyle>
            <a:lvl1pPr marL="0" indent="0">
              <a:lnSpc>
                <a:spcPct val="100000"/>
              </a:lnSpc>
              <a:buNone/>
              <a:defRPr lang="en-US" sz="2800" dirty="0" smtClean="0">
                <a:latin typeface="Poppins" panose="00000500000000000000" pitchFamily="2" charset="0"/>
                <a:cs typeface="Poppins" panose="00000500000000000000" pitchFamily="2" charset="0"/>
              </a:defRPr>
            </a:lvl1pPr>
            <a:lvl5pPr marL="1828800" indent="0">
              <a:buNone/>
              <a:defRPr/>
            </a:lvl5pPr>
          </a:lstStyle>
          <a:p>
            <a:pPr lvl="0"/>
            <a:r>
              <a:rPr lang="en-US"/>
              <a:t>Enter Agenda Item 1</a:t>
            </a:r>
          </a:p>
          <a:p>
            <a:pPr lvl="0"/>
            <a:r>
              <a:rPr lang="en-US"/>
              <a:t>Enter Agenda Item 2 Enter Agenda Item 3 Enter Agenda Item 4 Enter Agenda Item 5 Enter Agenda Item 6 Enter Agenda Item 7 Enter Agenda Item 8 Enter Agenda Item 9</a:t>
            </a:r>
          </a:p>
        </p:txBody>
      </p:sp>
      <p:pic>
        <p:nvPicPr>
          <p:cNvPr id="8" name="Graphic 7">
            <a:extLst>
              <a:ext uri="{FF2B5EF4-FFF2-40B4-BE49-F238E27FC236}">
                <a16:creationId xmlns:a16="http://schemas.microsoft.com/office/drawing/2014/main" id="{764EAA6C-31CD-4373-A40B-A08FD9E5A2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6721" y="5880147"/>
            <a:ext cx="3600965" cy="437074"/>
          </a:xfrm>
          <a:prstGeom prst="rect">
            <a:avLst/>
          </a:prstGeom>
        </p:spPr>
      </p:pic>
    </p:spTree>
    <p:extLst>
      <p:ext uri="{BB962C8B-B14F-4D97-AF65-F5344CB8AC3E}">
        <p14:creationId xmlns:p14="http://schemas.microsoft.com/office/powerpoint/2010/main" val="1050732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EDC5611D-DB0A-41E9-97F1-67D4FE561203}"/>
              </a:ext>
            </a:extLst>
          </p:cNvPr>
          <p:cNvSpPr>
            <a:spLocks noGrp="1"/>
          </p:cNvSpPr>
          <p:nvPr>
            <p:ph type="dt" sz="half" idx="10"/>
          </p:nvPr>
        </p:nvSpPr>
        <p:spPr>
          <a:xfrm>
            <a:off x="237867" y="317414"/>
            <a:ext cx="1682578" cy="365125"/>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a:t>01 January 2020</a:t>
            </a:r>
          </a:p>
        </p:txBody>
      </p:sp>
      <p:sp>
        <p:nvSpPr>
          <p:cNvPr id="10" name="Footer Placeholder 4">
            <a:extLst>
              <a:ext uri="{FF2B5EF4-FFF2-40B4-BE49-F238E27FC236}">
                <a16:creationId xmlns:a16="http://schemas.microsoft.com/office/drawing/2014/main" id="{7F7290C3-55CA-44AA-9100-AA6E09E34E1E}"/>
              </a:ext>
            </a:extLst>
          </p:cNvPr>
          <p:cNvSpPr>
            <a:spLocks noGrp="1"/>
          </p:cNvSpPr>
          <p:nvPr>
            <p:ph type="ftr" sz="quarter" idx="3"/>
          </p:nvPr>
        </p:nvSpPr>
        <p:spPr>
          <a:xfrm>
            <a:off x="2408538" y="317414"/>
            <a:ext cx="4114800" cy="365125"/>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a:t>Section or Title</a:t>
            </a:r>
          </a:p>
        </p:txBody>
      </p:sp>
      <p:sp>
        <p:nvSpPr>
          <p:cNvPr id="12" name="Text Placeholder 2">
            <a:extLst>
              <a:ext uri="{FF2B5EF4-FFF2-40B4-BE49-F238E27FC236}">
                <a16:creationId xmlns:a16="http://schemas.microsoft.com/office/drawing/2014/main" id="{EDD800AB-F0AC-4351-8F9A-AA805A40B691}"/>
              </a:ext>
            </a:extLst>
          </p:cNvPr>
          <p:cNvSpPr>
            <a:spLocks noGrp="1"/>
          </p:cNvSpPr>
          <p:nvPr>
            <p:ph idx="1" hasCustomPrompt="1"/>
          </p:nvPr>
        </p:nvSpPr>
        <p:spPr>
          <a:xfrm>
            <a:off x="345989" y="1430210"/>
            <a:ext cx="10783330" cy="695155"/>
          </a:xfrm>
          <a:prstGeom prst="rect">
            <a:avLst/>
          </a:prstGeom>
        </p:spPr>
        <p:txBody>
          <a:bodyPr vert="horz" lIns="91440" tIns="45720" rIns="91440" bIns="45720" rtlCol="0" anchor="b">
            <a:normAutofit/>
          </a:bodyPr>
          <a:lstStyle>
            <a:lvl1pPr marL="0" indent="0">
              <a:buNone/>
              <a:defRPr lang="en-US" sz="2800" dirty="0" smtClean="0">
                <a:latin typeface="Poppins Medium" panose="00000600000000000000" pitchFamily="2" charset="0"/>
                <a:cs typeface="Poppins Medium" panose="00000600000000000000" pitchFamily="2" charset="0"/>
              </a:defRPr>
            </a:lvl1pPr>
            <a:lvl5pPr marL="1828800" indent="0">
              <a:buNone/>
              <a:defRPr/>
            </a:lvl5pPr>
          </a:lstStyle>
          <a:p>
            <a:pPr lvl="0"/>
            <a:r>
              <a:rPr lang="en-US"/>
              <a:t>Headline</a:t>
            </a:r>
          </a:p>
        </p:txBody>
      </p:sp>
      <p:sp>
        <p:nvSpPr>
          <p:cNvPr id="15" name="Text Placeholder 2">
            <a:extLst>
              <a:ext uri="{FF2B5EF4-FFF2-40B4-BE49-F238E27FC236}">
                <a16:creationId xmlns:a16="http://schemas.microsoft.com/office/drawing/2014/main" id="{7FA2679C-C189-4EB4-B5D9-FF6C94289354}"/>
              </a:ext>
            </a:extLst>
          </p:cNvPr>
          <p:cNvSpPr>
            <a:spLocks noGrp="1"/>
          </p:cNvSpPr>
          <p:nvPr>
            <p:ph idx="11" hasCustomPrompt="1"/>
          </p:nvPr>
        </p:nvSpPr>
        <p:spPr>
          <a:xfrm>
            <a:off x="345989" y="2253994"/>
            <a:ext cx="9349946" cy="3323022"/>
          </a:xfrm>
          <a:prstGeom prst="rect">
            <a:avLst/>
          </a:prstGeom>
        </p:spPr>
        <p:txBody>
          <a:bodyPr vert="horz" lIns="91440" tIns="45720" rIns="91440" bIns="45720" rtlCol="0" anchor="t">
            <a:noAutofit/>
          </a:bodyPr>
          <a:lstStyle>
            <a:lvl1pPr marL="0" indent="0">
              <a:lnSpc>
                <a:spcPct val="100000"/>
              </a:lnSpc>
              <a:buNone/>
              <a:defRPr lang="en-US" sz="2800" dirty="0" smtClean="0">
                <a:latin typeface="Poppins" panose="00000500000000000000" pitchFamily="2" charset="0"/>
                <a:cs typeface="Poppins" panose="00000500000000000000" pitchFamily="2" charset="0"/>
              </a:defRPr>
            </a:lvl1pPr>
            <a:lvl5pPr marL="1828800" indent="0">
              <a:buNone/>
              <a:defRPr/>
            </a:lvl5pPr>
          </a:lstStyle>
          <a:p>
            <a:pPr lvl="0"/>
            <a:r>
              <a:rPr lang="en-US"/>
              <a:t>Lorem ipsum dolor sit </a:t>
            </a:r>
            <a:r>
              <a:rPr lang="en-US" err="1"/>
              <a:t>amet</a:t>
            </a:r>
            <a:r>
              <a:rPr lang="en-US"/>
              <a:t>, </a:t>
            </a:r>
            <a:r>
              <a:rPr lang="en-US" err="1"/>
              <a:t>eos</a:t>
            </a:r>
            <a:r>
              <a:rPr lang="en-US"/>
              <a:t> </a:t>
            </a:r>
            <a:r>
              <a:rPr lang="en-US" err="1"/>
              <a:t>nibh</a:t>
            </a:r>
            <a:r>
              <a:rPr lang="en-US"/>
              <a:t> </a:t>
            </a:r>
            <a:r>
              <a:rPr lang="en-US" err="1"/>
              <a:t>volutpat</a:t>
            </a:r>
            <a:r>
              <a:rPr lang="en-US"/>
              <a:t> at, </a:t>
            </a:r>
            <a:r>
              <a:rPr lang="en-US" err="1"/>
              <a:t>labores</a:t>
            </a:r>
            <a:r>
              <a:rPr lang="en-US"/>
              <a:t> </a:t>
            </a:r>
            <a:r>
              <a:rPr lang="en-US" err="1"/>
              <a:t>omittam</a:t>
            </a:r>
            <a:r>
              <a:rPr lang="en-US"/>
              <a:t> </a:t>
            </a:r>
            <a:r>
              <a:rPr lang="en-US" err="1"/>
              <a:t>complectitur</a:t>
            </a:r>
            <a:r>
              <a:rPr lang="en-US"/>
              <a:t> </a:t>
            </a:r>
            <a:r>
              <a:rPr lang="en-US" err="1"/>
              <a:t>ea</a:t>
            </a:r>
            <a:r>
              <a:rPr lang="en-US"/>
              <a:t> duo. Ex </a:t>
            </a:r>
            <a:r>
              <a:rPr lang="en-US" err="1"/>
              <a:t>nam</a:t>
            </a:r>
            <a:r>
              <a:rPr lang="en-US"/>
              <a:t> </a:t>
            </a:r>
            <a:r>
              <a:rPr lang="en-US" err="1"/>
              <a:t>legere</a:t>
            </a:r>
            <a:r>
              <a:rPr lang="en-US"/>
              <a:t> </a:t>
            </a:r>
            <a:r>
              <a:rPr lang="en-US" err="1"/>
              <a:t>menandri</a:t>
            </a:r>
            <a:r>
              <a:rPr lang="en-US"/>
              <a:t>, ex </a:t>
            </a:r>
            <a:r>
              <a:rPr lang="en-US" err="1"/>
              <a:t>volutpat</a:t>
            </a:r>
            <a:r>
              <a:rPr lang="en-US"/>
              <a:t> </a:t>
            </a:r>
            <a:r>
              <a:rPr lang="en-US" err="1"/>
              <a:t>conceptam</a:t>
            </a:r>
            <a:r>
              <a:rPr lang="en-US"/>
              <a:t> </a:t>
            </a:r>
            <a:r>
              <a:rPr lang="en-US" err="1"/>
              <a:t>interesset</a:t>
            </a:r>
            <a:r>
              <a:rPr lang="en-US"/>
              <a:t> </a:t>
            </a:r>
            <a:r>
              <a:rPr lang="en-US" err="1"/>
              <a:t>eum</a:t>
            </a:r>
            <a:r>
              <a:rPr lang="en-US"/>
              <a:t>. </a:t>
            </a:r>
            <a:r>
              <a:rPr lang="en-US" err="1"/>
              <a:t>Eum</a:t>
            </a:r>
            <a:r>
              <a:rPr lang="en-US"/>
              <a:t> cu </a:t>
            </a:r>
            <a:r>
              <a:rPr lang="en-US" err="1"/>
              <a:t>enim</a:t>
            </a:r>
            <a:r>
              <a:rPr lang="en-US"/>
              <a:t> </a:t>
            </a:r>
            <a:r>
              <a:rPr lang="en-US" err="1"/>
              <a:t>veritus</a:t>
            </a:r>
            <a:r>
              <a:rPr lang="en-US"/>
              <a:t> </a:t>
            </a:r>
            <a:r>
              <a:rPr lang="en-US" err="1"/>
              <a:t>conceptam</a:t>
            </a:r>
            <a:r>
              <a:rPr lang="en-US"/>
              <a:t>, </a:t>
            </a:r>
            <a:r>
              <a:rPr lang="en-US" err="1"/>
              <a:t>nominati</a:t>
            </a:r>
            <a:r>
              <a:rPr lang="en-US"/>
              <a:t> </a:t>
            </a:r>
            <a:r>
              <a:rPr lang="en-US" err="1"/>
              <a:t>qualisque</a:t>
            </a:r>
            <a:r>
              <a:rPr lang="en-US"/>
              <a:t> sed </a:t>
            </a:r>
            <a:r>
              <a:rPr lang="en-US" err="1"/>
              <a:t>eu</a:t>
            </a:r>
            <a:r>
              <a:rPr lang="en-US"/>
              <a:t>. </a:t>
            </a:r>
          </a:p>
        </p:txBody>
      </p:sp>
      <p:pic>
        <p:nvPicPr>
          <p:cNvPr id="17" name="Graphic 16">
            <a:extLst>
              <a:ext uri="{FF2B5EF4-FFF2-40B4-BE49-F238E27FC236}">
                <a16:creationId xmlns:a16="http://schemas.microsoft.com/office/drawing/2014/main" id="{14399FCB-CCB4-48C4-BE33-0AB535BA52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6721" y="5880147"/>
            <a:ext cx="3600965" cy="437074"/>
          </a:xfrm>
          <a:prstGeom prst="rect">
            <a:avLst/>
          </a:prstGeom>
        </p:spPr>
      </p:pic>
    </p:spTree>
    <p:extLst>
      <p:ext uri="{BB962C8B-B14F-4D97-AF65-F5344CB8AC3E}">
        <p14:creationId xmlns:p14="http://schemas.microsoft.com/office/powerpoint/2010/main" val="3373927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wo Content">
    <p:bg>
      <p:bgPr>
        <a:solidFill>
          <a:srgbClr val="D2B996"/>
        </a:solidFill>
        <a:effectLst/>
      </p:bgPr>
    </p:bg>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EDC5611D-DB0A-41E9-97F1-67D4FE561203}"/>
              </a:ext>
            </a:extLst>
          </p:cNvPr>
          <p:cNvSpPr>
            <a:spLocks noGrp="1"/>
          </p:cNvSpPr>
          <p:nvPr>
            <p:ph type="dt" sz="half" idx="10"/>
          </p:nvPr>
        </p:nvSpPr>
        <p:spPr>
          <a:xfrm>
            <a:off x="237867" y="317414"/>
            <a:ext cx="1682578" cy="365125"/>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a:t>01 January 2020</a:t>
            </a:r>
          </a:p>
        </p:txBody>
      </p:sp>
      <p:sp>
        <p:nvSpPr>
          <p:cNvPr id="10" name="Footer Placeholder 4">
            <a:extLst>
              <a:ext uri="{FF2B5EF4-FFF2-40B4-BE49-F238E27FC236}">
                <a16:creationId xmlns:a16="http://schemas.microsoft.com/office/drawing/2014/main" id="{7F7290C3-55CA-44AA-9100-AA6E09E34E1E}"/>
              </a:ext>
            </a:extLst>
          </p:cNvPr>
          <p:cNvSpPr>
            <a:spLocks noGrp="1"/>
          </p:cNvSpPr>
          <p:nvPr>
            <p:ph type="ftr" sz="quarter" idx="3"/>
          </p:nvPr>
        </p:nvSpPr>
        <p:spPr>
          <a:xfrm>
            <a:off x="2408538" y="317414"/>
            <a:ext cx="4114800" cy="365125"/>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a:t>Section or Title</a:t>
            </a:r>
          </a:p>
        </p:txBody>
      </p:sp>
      <p:sp>
        <p:nvSpPr>
          <p:cNvPr id="12" name="Text Placeholder 2">
            <a:extLst>
              <a:ext uri="{FF2B5EF4-FFF2-40B4-BE49-F238E27FC236}">
                <a16:creationId xmlns:a16="http://schemas.microsoft.com/office/drawing/2014/main" id="{EDD800AB-F0AC-4351-8F9A-AA805A40B691}"/>
              </a:ext>
            </a:extLst>
          </p:cNvPr>
          <p:cNvSpPr>
            <a:spLocks noGrp="1"/>
          </p:cNvSpPr>
          <p:nvPr>
            <p:ph idx="1" hasCustomPrompt="1"/>
          </p:nvPr>
        </p:nvSpPr>
        <p:spPr>
          <a:xfrm>
            <a:off x="345989" y="1430210"/>
            <a:ext cx="10783330" cy="695155"/>
          </a:xfrm>
          <a:prstGeom prst="rect">
            <a:avLst/>
          </a:prstGeom>
        </p:spPr>
        <p:txBody>
          <a:bodyPr vert="horz" lIns="91440" tIns="45720" rIns="91440" bIns="45720" rtlCol="0" anchor="b">
            <a:normAutofit/>
          </a:bodyPr>
          <a:lstStyle>
            <a:lvl1pPr marL="0" indent="0">
              <a:buNone/>
              <a:defRPr lang="en-US" sz="2800" dirty="0" smtClean="0">
                <a:latin typeface="Poppins Medium" panose="00000600000000000000" pitchFamily="2" charset="0"/>
                <a:cs typeface="Poppins Medium" panose="00000600000000000000" pitchFamily="2" charset="0"/>
              </a:defRPr>
            </a:lvl1pPr>
            <a:lvl5pPr marL="1828800" indent="0">
              <a:buNone/>
              <a:defRPr/>
            </a:lvl5pPr>
          </a:lstStyle>
          <a:p>
            <a:pPr lvl="0"/>
            <a:r>
              <a:rPr lang="en-US"/>
              <a:t>Headline</a:t>
            </a:r>
          </a:p>
        </p:txBody>
      </p:sp>
      <p:sp>
        <p:nvSpPr>
          <p:cNvPr id="15" name="Text Placeholder 2">
            <a:extLst>
              <a:ext uri="{FF2B5EF4-FFF2-40B4-BE49-F238E27FC236}">
                <a16:creationId xmlns:a16="http://schemas.microsoft.com/office/drawing/2014/main" id="{7FA2679C-C189-4EB4-B5D9-FF6C94289354}"/>
              </a:ext>
            </a:extLst>
          </p:cNvPr>
          <p:cNvSpPr>
            <a:spLocks noGrp="1"/>
          </p:cNvSpPr>
          <p:nvPr>
            <p:ph idx="11" hasCustomPrompt="1"/>
          </p:nvPr>
        </p:nvSpPr>
        <p:spPr>
          <a:xfrm>
            <a:off x="345989" y="2253994"/>
            <a:ext cx="9349946" cy="3323022"/>
          </a:xfrm>
          <a:prstGeom prst="rect">
            <a:avLst/>
          </a:prstGeom>
        </p:spPr>
        <p:txBody>
          <a:bodyPr vert="horz" lIns="91440" tIns="45720" rIns="91440" bIns="45720" rtlCol="0" anchor="t">
            <a:noAutofit/>
          </a:bodyPr>
          <a:lstStyle>
            <a:lvl1pPr marL="0" indent="0">
              <a:lnSpc>
                <a:spcPct val="100000"/>
              </a:lnSpc>
              <a:buNone/>
              <a:defRPr lang="en-US" sz="2800" dirty="0" smtClean="0">
                <a:latin typeface="Poppins" panose="00000500000000000000" pitchFamily="2" charset="0"/>
                <a:cs typeface="Poppins" panose="00000500000000000000" pitchFamily="2" charset="0"/>
              </a:defRPr>
            </a:lvl1pPr>
            <a:lvl5pPr marL="1828800" indent="0">
              <a:buNone/>
              <a:defRPr/>
            </a:lvl5pPr>
          </a:lstStyle>
          <a:p>
            <a:pPr lvl="0"/>
            <a:r>
              <a:rPr lang="en-US"/>
              <a:t>Lorem ipsum dolor sit </a:t>
            </a:r>
            <a:r>
              <a:rPr lang="en-US" err="1"/>
              <a:t>amet</a:t>
            </a:r>
            <a:r>
              <a:rPr lang="en-US"/>
              <a:t>, </a:t>
            </a:r>
            <a:r>
              <a:rPr lang="en-US" err="1"/>
              <a:t>eos</a:t>
            </a:r>
            <a:r>
              <a:rPr lang="en-US"/>
              <a:t> </a:t>
            </a:r>
            <a:r>
              <a:rPr lang="en-US" err="1"/>
              <a:t>nibh</a:t>
            </a:r>
            <a:r>
              <a:rPr lang="en-US"/>
              <a:t> </a:t>
            </a:r>
            <a:r>
              <a:rPr lang="en-US" err="1"/>
              <a:t>volutpat</a:t>
            </a:r>
            <a:r>
              <a:rPr lang="en-US"/>
              <a:t> at, </a:t>
            </a:r>
            <a:r>
              <a:rPr lang="en-US" err="1"/>
              <a:t>labores</a:t>
            </a:r>
            <a:r>
              <a:rPr lang="en-US"/>
              <a:t> </a:t>
            </a:r>
            <a:r>
              <a:rPr lang="en-US" err="1"/>
              <a:t>omittam</a:t>
            </a:r>
            <a:r>
              <a:rPr lang="en-US"/>
              <a:t> </a:t>
            </a:r>
            <a:r>
              <a:rPr lang="en-US" err="1"/>
              <a:t>complectitur</a:t>
            </a:r>
            <a:r>
              <a:rPr lang="en-US"/>
              <a:t> </a:t>
            </a:r>
            <a:r>
              <a:rPr lang="en-US" err="1"/>
              <a:t>ea</a:t>
            </a:r>
            <a:r>
              <a:rPr lang="en-US"/>
              <a:t> duo. Ex </a:t>
            </a:r>
            <a:r>
              <a:rPr lang="en-US" err="1"/>
              <a:t>nam</a:t>
            </a:r>
            <a:r>
              <a:rPr lang="en-US"/>
              <a:t> </a:t>
            </a:r>
            <a:r>
              <a:rPr lang="en-US" err="1"/>
              <a:t>legere</a:t>
            </a:r>
            <a:r>
              <a:rPr lang="en-US"/>
              <a:t> </a:t>
            </a:r>
            <a:r>
              <a:rPr lang="en-US" err="1"/>
              <a:t>menandri</a:t>
            </a:r>
            <a:r>
              <a:rPr lang="en-US"/>
              <a:t>, ex </a:t>
            </a:r>
            <a:r>
              <a:rPr lang="en-US" err="1"/>
              <a:t>volutpat</a:t>
            </a:r>
            <a:r>
              <a:rPr lang="en-US"/>
              <a:t> </a:t>
            </a:r>
            <a:r>
              <a:rPr lang="en-US" err="1"/>
              <a:t>conceptam</a:t>
            </a:r>
            <a:r>
              <a:rPr lang="en-US"/>
              <a:t> </a:t>
            </a:r>
            <a:r>
              <a:rPr lang="en-US" err="1"/>
              <a:t>interesset</a:t>
            </a:r>
            <a:r>
              <a:rPr lang="en-US"/>
              <a:t> </a:t>
            </a:r>
            <a:r>
              <a:rPr lang="en-US" err="1"/>
              <a:t>eum</a:t>
            </a:r>
            <a:r>
              <a:rPr lang="en-US"/>
              <a:t>. </a:t>
            </a:r>
            <a:r>
              <a:rPr lang="en-US" err="1"/>
              <a:t>Eum</a:t>
            </a:r>
            <a:r>
              <a:rPr lang="en-US"/>
              <a:t> cu </a:t>
            </a:r>
            <a:r>
              <a:rPr lang="en-US" err="1"/>
              <a:t>enim</a:t>
            </a:r>
            <a:r>
              <a:rPr lang="en-US"/>
              <a:t> </a:t>
            </a:r>
            <a:r>
              <a:rPr lang="en-US" err="1"/>
              <a:t>veritus</a:t>
            </a:r>
            <a:r>
              <a:rPr lang="en-US"/>
              <a:t> </a:t>
            </a:r>
            <a:r>
              <a:rPr lang="en-US" err="1"/>
              <a:t>conceptam</a:t>
            </a:r>
            <a:r>
              <a:rPr lang="en-US"/>
              <a:t>, </a:t>
            </a:r>
            <a:r>
              <a:rPr lang="en-US" err="1"/>
              <a:t>nominati</a:t>
            </a:r>
            <a:r>
              <a:rPr lang="en-US"/>
              <a:t> </a:t>
            </a:r>
            <a:r>
              <a:rPr lang="en-US" err="1"/>
              <a:t>qualisque</a:t>
            </a:r>
            <a:r>
              <a:rPr lang="en-US"/>
              <a:t> sed </a:t>
            </a:r>
            <a:r>
              <a:rPr lang="en-US" err="1"/>
              <a:t>eu</a:t>
            </a:r>
            <a:r>
              <a:rPr lang="en-US"/>
              <a:t>. </a:t>
            </a:r>
          </a:p>
        </p:txBody>
      </p:sp>
      <p:pic>
        <p:nvPicPr>
          <p:cNvPr id="17" name="Graphic 16">
            <a:extLst>
              <a:ext uri="{FF2B5EF4-FFF2-40B4-BE49-F238E27FC236}">
                <a16:creationId xmlns:a16="http://schemas.microsoft.com/office/drawing/2014/main" id="{14399FCB-CCB4-48C4-BE33-0AB535BA52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6721" y="5880147"/>
            <a:ext cx="3600965" cy="437074"/>
          </a:xfrm>
          <a:prstGeom prst="rect">
            <a:avLst/>
          </a:prstGeom>
        </p:spPr>
      </p:pic>
    </p:spTree>
    <p:extLst>
      <p:ext uri="{BB962C8B-B14F-4D97-AF65-F5344CB8AC3E}">
        <p14:creationId xmlns:p14="http://schemas.microsoft.com/office/powerpoint/2010/main" val="3689814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wo Content">
    <p:bg>
      <p:bgPr>
        <a:solidFill>
          <a:srgbClr val="DCD3CB"/>
        </a:solidFill>
        <a:effectLst/>
      </p:bgPr>
    </p:bg>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EDC5611D-DB0A-41E9-97F1-67D4FE561203}"/>
              </a:ext>
            </a:extLst>
          </p:cNvPr>
          <p:cNvSpPr>
            <a:spLocks noGrp="1"/>
          </p:cNvSpPr>
          <p:nvPr>
            <p:ph type="dt" sz="half" idx="10"/>
          </p:nvPr>
        </p:nvSpPr>
        <p:spPr>
          <a:xfrm>
            <a:off x="237867" y="317414"/>
            <a:ext cx="1682578" cy="365125"/>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a:t>01 January 2020</a:t>
            </a:r>
          </a:p>
        </p:txBody>
      </p:sp>
      <p:sp>
        <p:nvSpPr>
          <p:cNvPr id="10" name="Footer Placeholder 4">
            <a:extLst>
              <a:ext uri="{FF2B5EF4-FFF2-40B4-BE49-F238E27FC236}">
                <a16:creationId xmlns:a16="http://schemas.microsoft.com/office/drawing/2014/main" id="{7F7290C3-55CA-44AA-9100-AA6E09E34E1E}"/>
              </a:ext>
            </a:extLst>
          </p:cNvPr>
          <p:cNvSpPr>
            <a:spLocks noGrp="1"/>
          </p:cNvSpPr>
          <p:nvPr>
            <p:ph type="ftr" sz="quarter" idx="3"/>
          </p:nvPr>
        </p:nvSpPr>
        <p:spPr>
          <a:xfrm>
            <a:off x="2408538" y="317414"/>
            <a:ext cx="4114800" cy="365125"/>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a:t>Section or Title</a:t>
            </a:r>
          </a:p>
        </p:txBody>
      </p:sp>
      <p:sp>
        <p:nvSpPr>
          <p:cNvPr id="12" name="Text Placeholder 2">
            <a:extLst>
              <a:ext uri="{FF2B5EF4-FFF2-40B4-BE49-F238E27FC236}">
                <a16:creationId xmlns:a16="http://schemas.microsoft.com/office/drawing/2014/main" id="{EDD800AB-F0AC-4351-8F9A-AA805A40B691}"/>
              </a:ext>
            </a:extLst>
          </p:cNvPr>
          <p:cNvSpPr>
            <a:spLocks noGrp="1"/>
          </p:cNvSpPr>
          <p:nvPr>
            <p:ph idx="1" hasCustomPrompt="1"/>
          </p:nvPr>
        </p:nvSpPr>
        <p:spPr>
          <a:xfrm>
            <a:off x="345989" y="1430210"/>
            <a:ext cx="10783330" cy="695155"/>
          </a:xfrm>
          <a:prstGeom prst="rect">
            <a:avLst/>
          </a:prstGeom>
        </p:spPr>
        <p:txBody>
          <a:bodyPr vert="horz" lIns="91440" tIns="45720" rIns="91440" bIns="45720" rtlCol="0" anchor="b">
            <a:normAutofit/>
          </a:bodyPr>
          <a:lstStyle>
            <a:lvl1pPr marL="0" indent="0">
              <a:buNone/>
              <a:defRPr lang="en-US" sz="2800" dirty="0" smtClean="0">
                <a:latin typeface="Poppins Medium" panose="00000600000000000000" pitchFamily="2" charset="0"/>
                <a:cs typeface="Poppins Medium" panose="00000600000000000000" pitchFamily="2" charset="0"/>
              </a:defRPr>
            </a:lvl1pPr>
            <a:lvl5pPr marL="1828800" indent="0">
              <a:buNone/>
              <a:defRPr/>
            </a:lvl5pPr>
          </a:lstStyle>
          <a:p>
            <a:pPr lvl="0"/>
            <a:r>
              <a:rPr lang="en-US"/>
              <a:t>Headline</a:t>
            </a:r>
          </a:p>
        </p:txBody>
      </p:sp>
      <p:sp>
        <p:nvSpPr>
          <p:cNvPr id="15" name="Text Placeholder 2">
            <a:extLst>
              <a:ext uri="{FF2B5EF4-FFF2-40B4-BE49-F238E27FC236}">
                <a16:creationId xmlns:a16="http://schemas.microsoft.com/office/drawing/2014/main" id="{7FA2679C-C189-4EB4-B5D9-FF6C94289354}"/>
              </a:ext>
            </a:extLst>
          </p:cNvPr>
          <p:cNvSpPr>
            <a:spLocks noGrp="1"/>
          </p:cNvSpPr>
          <p:nvPr>
            <p:ph idx="11" hasCustomPrompt="1"/>
          </p:nvPr>
        </p:nvSpPr>
        <p:spPr>
          <a:xfrm>
            <a:off x="345989" y="2253994"/>
            <a:ext cx="9349946" cy="3323022"/>
          </a:xfrm>
          <a:prstGeom prst="rect">
            <a:avLst/>
          </a:prstGeom>
        </p:spPr>
        <p:txBody>
          <a:bodyPr vert="horz" lIns="91440" tIns="45720" rIns="91440" bIns="45720" rtlCol="0" anchor="t">
            <a:noAutofit/>
          </a:bodyPr>
          <a:lstStyle>
            <a:lvl1pPr marL="0" indent="0">
              <a:lnSpc>
                <a:spcPct val="100000"/>
              </a:lnSpc>
              <a:buNone/>
              <a:defRPr lang="en-US" sz="2800" dirty="0" smtClean="0">
                <a:latin typeface="Poppins" panose="00000500000000000000" pitchFamily="2" charset="0"/>
                <a:cs typeface="Poppins" panose="00000500000000000000" pitchFamily="2" charset="0"/>
              </a:defRPr>
            </a:lvl1pPr>
            <a:lvl5pPr marL="1828800" indent="0">
              <a:buNone/>
              <a:defRPr/>
            </a:lvl5pPr>
          </a:lstStyle>
          <a:p>
            <a:pPr lvl="0"/>
            <a:r>
              <a:rPr lang="en-US"/>
              <a:t>Lorem ipsum dolor sit </a:t>
            </a:r>
            <a:r>
              <a:rPr lang="en-US" err="1"/>
              <a:t>amet</a:t>
            </a:r>
            <a:r>
              <a:rPr lang="en-US"/>
              <a:t>, </a:t>
            </a:r>
            <a:r>
              <a:rPr lang="en-US" err="1"/>
              <a:t>eos</a:t>
            </a:r>
            <a:r>
              <a:rPr lang="en-US"/>
              <a:t> </a:t>
            </a:r>
            <a:r>
              <a:rPr lang="en-US" err="1"/>
              <a:t>nibh</a:t>
            </a:r>
            <a:r>
              <a:rPr lang="en-US"/>
              <a:t> </a:t>
            </a:r>
            <a:r>
              <a:rPr lang="en-US" err="1"/>
              <a:t>volutpat</a:t>
            </a:r>
            <a:r>
              <a:rPr lang="en-US"/>
              <a:t> at, </a:t>
            </a:r>
            <a:r>
              <a:rPr lang="en-US" err="1"/>
              <a:t>labores</a:t>
            </a:r>
            <a:r>
              <a:rPr lang="en-US"/>
              <a:t> </a:t>
            </a:r>
            <a:r>
              <a:rPr lang="en-US" err="1"/>
              <a:t>omittam</a:t>
            </a:r>
            <a:r>
              <a:rPr lang="en-US"/>
              <a:t> </a:t>
            </a:r>
            <a:r>
              <a:rPr lang="en-US" err="1"/>
              <a:t>complectitur</a:t>
            </a:r>
            <a:r>
              <a:rPr lang="en-US"/>
              <a:t> </a:t>
            </a:r>
            <a:r>
              <a:rPr lang="en-US" err="1"/>
              <a:t>ea</a:t>
            </a:r>
            <a:r>
              <a:rPr lang="en-US"/>
              <a:t> duo. Ex </a:t>
            </a:r>
            <a:r>
              <a:rPr lang="en-US" err="1"/>
              <a:t>nam</a:t>
            </a:r>
            <a:r>
              <a:rPr lang="en-US"/>
              <a:t> </a:t>
            </a:r>
            <a:r>
              <a:rPr lang="en-US" err="1"/>
              <a:t>legere</a:t>
            </a:r>
            <a:r>
              <a:rPr lang="en-US"/>
              <a:t> </a:t>
            </a:r>
            <a:r>
              <a:rPr lang="en-US" err="1"/>
              <a:t>menandri</a:t>
            </a:r>
            <a:r>
              <a:rPr lang="en-US"/>
              <a:t>, ex </a:t>
            </a:r>
            <a:r>
              <a:rPr lang="en-US" err="1"/>
              <a:t>volutpat</a:t>
            </a:r>
            <a:r>
              <a:rPr lang="en-US"/>
              <a:t> </a:t>
            </a:r>
            <a:r>
              <a:rPr lang="en-US" err="1"/>
              <a:t>conceptam</a:t>
            </a:r>
            <a:r>
              <a:rPr lang="en-US"/>
              <a:t> </a:t>
            </a:r>
            <a:r>
              <a:rPr lang="en-US" err="1"/>
              <a:t>interesset</a:t>
            </a:r>
            <a:r>
              <a:rPr lang="en-US"/>
              <a:t> </a:t>
            </a:r>
            <a:r>
              <a:rPr lang="en-US" err="1"/>
              <a:t>eum</a:t>
            </a:r>
            <a:r>
              <a:rPr lang="en-US"/>
              <a:t>. </a:t>
            </a:r>
            <a:r>
              <a:rPr lang="en-US" err="1"/>
              <a:t>Eum</a:t>
            </a:r>
            <a:r>
              <a:rPr lang="en-US"/>
              <a:t> cu </a:t>
            </a:r>
            <a:r>
              <a:rPr lang="en-US" err="1"/>
              <a:t>enim</a:t>
            </a:r>
            <a:r>
              <a:rPr lang="en-US"/>
              <a:t> </a:t>
            </a:r>
            <a:r>
              <a:rPr lang="en-US" err="1"/>
              <a:t>veritus</a:t>
            </a:r>
            <a:r>
              <a:rPr lang="en-US"/>
              <a:t> </a:t>
            </a:r>
            <a:r>
              <a:rPr lang="en-US" err="1"/>
              <a:t>conceptam</a:t>
            </a:r>
            <a:r>
              <a:rPr lang="en-US"/>
              <a:t>, </a:t>
            </a:r>
            <a:r>
              <a:rPr lang="en-US" err="1"/>
              <a:t>nominati</a:t>
            </a:r>
            <a:r>
              <a:rPr lang="en-US"/>
              <a:t> </a:t>
            </a:r>
            <a:r>
              <a:rPr lang="en-US" err="1"/>
              <a:t>qualisque</a:t>
            </a:r>
            <a:r>
              <a:rPr lang="en-US"/>
              <a:t> sed </a:t>
            </a:r>
            <a:r>
              <a:rPr lang="en-US" err="1"/>
              <a:t>eu</a:t>
            </a:r>
            <a:r>
              <a:rPr lang="en-US"/>
              <a:t>. </a:t>
            </a:r>
          </a:p>
        </p:txBody>
      </p:sp>
      <p:pic>
        <p:nvPicPr>
          <p:cNvPr id="17" name="Graphic 16">
            <a:extLst>
              <a:ext uri="{FF2B5EF4-FFF2-40B4-BE49-F238E27FC236}">
                <a16:creationId xmlns:a16="http://schemas.microsoft.com/office/drawing/2014/main" id="{14399FCB-CCB4-48C4-BE33-0AB535BA52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6721" y="5880147"/>
            <a:ext cx="3600965" cy="437074"/>
          </a:xfrm>
          <a:prstGeom prst="rect">
            <a:avLst/>
          </a:prstGeom>
        </p:spPr>
      </p:pic>
    </p:spTree>
    <p:extLst>
      <p:ext uri="{BB962C8B-B14F-4D97-AF65-F5344CB8AC3E}">
        <p14:creationId xmlns:p14="http://schemas.microsoft.com/office/powerpoint/2010/main" val="1485383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8_Two Content">
    <p:bg>
      <p:bgPr>
        <a:solidFill>
          <a:srgbClr val="FCD3DB"/>
        </a:solidFill>
        <a:effectLst/>
      </p:bgPr>
    </p:bg>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EDC5611D-DB0A-41E9-97F1-67D4FE561203}"/>
              </a:ext>
            </a:extLst>
          </p:cNvPr>
          <p:cNvSpPr>
            <a:spLocks noGrp="1"/>
          </p:cNvSpPr>
          <p:nvPr>
            <p:ph type="dt" sz="half" idx="10"/>
          </p:nvPr>
        </p:nvSpPr>
        <p:spPr>
          <a:xfrm>
            <a:off x="237867" y="317414"/>
            <a:ext cx="1682578" cy="365125"/>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a:t>01 January 2020</a:t>
            </a:r>
          </a:p>
        </p:txBody>
      </p:sp>
      <p:sp>
        <p:nvSpPr>
          <p:cNvPr id="10" name="Footer Placeholder 4">
            <a:extLst>
              <a:ext uri="{FF2B5EF4-FFF2-40B4-BE49-F238E27FC236}">
                <a16:creationId xmlns:a16="http://schemas.microsoft.com/office/drawing/2014/main" id="{7F7290C3-55CA-44AA-9100-AA6E09E34E1E}"/>
              </a:ext>
            </a:extLst>
          </p:cNvPr>
          <p:cNvSpPr>
            <a:spLocks noGrp="1"/>
          </p:cNvSpPr>
          <p:nvPr>
            <p:ph type="ftr" sz="quarter" idx="3"/>
          </p:nvPr>
        </p:nvSpPr>
        <p:spPr>
          <a:xfrm>
            <a:off x="2408538" y="317414"/>
            <a:ext cx="4114800" cy="365125"/>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a:t>Section or Title</a:t>
            </a:r>
          </a:p>
        </p:txBody>
      </p:sp>
      <p:sp>
        <p:nvSpPr>
          <p:cNvPr id="12" name="Text Placeholder 2">
            <a:extLst>
              <a:ext uri="{FF2B5EF4-FFF2-40B4-BE49-F238E27FC236}">
                <a16:creationId xmlns:a16="http://schemas.microsoft.com/office/drawing/2014/main" id="{EDD800AB-F0AC-4351-8F9A-AA805A40B691}"/>
              </a:ext>
            </a:extLst>
          </p:cNvPr>
          <p:cNvSpPr>
            <a:spLocks noGrp="1"/>
          </p:cNvSpPr>
          <p:nvPr>
            <p:ph idx="1" hasCustomPrompt="1"/>
          </p:nvPr>
        </p:nvSpPr>
        <p:spPr>
          <a:xfrm>
            <a:off x="345989" y="1430210"/>
            <a:ext cx="10783330" cy="695155"/>
          </a:xfrm>
          <a:prstGeom prst="rect">
            <a:avLst/>
          </a:prstGeom>
        </p:spPr>
        <p:txBody>
          <a:bodyPr vert="horz" lIns="91440" tIns="45720" rIns="91440" bIns="45720" rtlCol="0" anchor="b">
            <a:normAutofit/>
          </a:bodyPr>
          <a:lstStyle>
            <a:lvl1pPr marL="0" indent="0">
              <a:buNone/>
              <a:defRPr lang="en-US" sz="2800" dirty="0" smtClean="0">
                <a:latin typeface="Poppins Medium" panose="00000600000000000000" pitchFamily="2" charset="0"/>
                <a:cs typeface="Poppins Medium" panose="00000600000000000000" pitchFamily="2" charset="0"/>
              </a:defRPr>
            </a:lvl1pPr>
            <a:lvl5pPr marL="1828800" indent="0">
              <a:buNone/>
              <a:defRPr/>
            </a:lvl5pPr>
          </a:lstStyle>
          <a:p>
            <a:pPr lvl="0"/>
            <a:r>
              <a:rPr lang="en-US"/>
              <a:t>Headline</a:t>
            </a:r>
          </a:p>
        </p:txBody>
      </p:sp>
      <p:sp>
        <p:nvSpPr>
          <p:cNvPr id="15" name="Text Placeholder 2">
            <a:extLst>
              <a:ext uri="{FF2B5EF4-FFF2-40B4-BE49-F238E27FC236}">
                <a16:creationId xmlns:a16="http://schemas.microsoft.com/office/drawing/2014/main" id="{7FA2679C-C189-4EB4-B5D9-FF6C94289354}"/>
              </a:ext>
            </a:extLst>
          </p:cNvPr>
          <p:cNvSpPr>
            <a:spLocks noGrp="1"/>
          </p:cNvSpPr>
          <p:nvPr>
            <p:ph idx="11" hasCustomPrompt="1"/>
          </p:nvPr>
        </p:nvSpPr>
        <p:spPr>
          <a:xfrm>
            <a:off x="345989" y="2253994"/>
            <a:ext cx="9349946" cy="3323022"/>
          </a:xfrm>
          <a:prstGeom prst="rect">
            <a:avLst/>
          </a:prstGeom>
        </p:spPr>
        <p:txBody>
          <a:bodyPr vert="horz" lIns="91440" tIns="45720" rIns="91440" bIns="45720" rtlCol="0" anchor="t">
            <a:noAutofit/>
          </a:bodyPr>
          <a:lstStyle>
            <a:lvl1pPr marL="0" indent="0">
              <a:lnSpc>
                <a:spcPct val="100000"/>
              </a:lnSpc>
              <a:buNone/>
              <a:defRPr lang="en-US" sz="2800" dirty="0" smtClean="0">
                <a:latin typeface="Poppins" panose="00000500000000000000" pitchFamily="2" charset="0"/>
                <a:cs typeface="Poppins" panose="00000500000000000000" pitchFamily="2" charset="0"/>
              </a:defRPr>
            </a:lvl1pPr>
            <a:lvl5pPr marL="1828800" indent="0">
              <a:buNone/>
              <a:defRPr/>
            </a:lvl5pPr>
          </a:lstStyle>
          <a:p>
            <a:pPr lvl="0"/>
            <a:r>
              <a:rPr lang="en-US"/>
              <a:t>Lorem ipsum dolor sit </a:t>
            </a:r>
            <a:r>
              <a:rPr lang="en-US" err="1"/>
              <a:t>amet</a:t>
            </a:r>
            <a:r>
              <a:rPr lang="en-US"/>
              <a:t>, </a:t>
            </a:r>
            <a:r>
              <a:rPr lang="en-US" err="1"/>
              <a:t>eos</a:t>
            </a:r>
            <a:r>
              <a:rPr lang="en-US"/>
              <a:t> </a:t>
            </a:r>
            <a:r>
              <a:rPr lang="en-US" err="1"/>
              <a:t>nibh</a:t>
            </a:r>
            <a:r>
              <a:rPr lang="en-US"/>
              <a:t> </a:t>
            </a:r>
            <a:r>
              <a:rPr lang="en-US" err="1"/>
              <a:t>volutpat</a:t>
            </a:r>
            <a:r>
              <a:rPr lang="en-US"/>
              <a:t> at, </a:t>
            </a:r>
            <a:r>
              <a:rPr lang="en-US" err="1"/>
              <a:t>labores</a:t>
            </a:r>
            <a:r>
              <a:rPr lang="en-US"/>
              <a:t> </a:t>
            </a:r>
            <a:r>
              <a:rPr lang="en-US" err="1"/>
              <a:t>omittam</a:t>
            </a:r>
            <a:r>
              <a:rPr lang="en-US"/>
              <a:t> </a:t>
            </a:r>
            <a:r>
              <a:rPr lang="en-US" err="1"/>
              <a:t>complectitur</a:t>
            </a:r>
            <a:r>
              <a:rPr lang="en-US"/>
              <a:t> </a:t>
            </a:r>
            <a:r>
              <a:rPr lang="en-US" err="1"/>
              <a:t>ea</a:t>
            </a:r>
            <a:r>
              <a:rPr lang="en-US"/>
              <a:t> duo. Ex </a:t>
            </a:r>
            <a:r>
              <a:rPr lang="en-US" err="1"/>
              <a:t>nam</a:t>
            </a:r>
            <a:r>
              <a:rPr lang="en-US"/>
              <a:t> </a:t>
            </a:r>
            <a:r>
              <a:rPr lang="en-US" err="1"/>
              <a:t>legere</a:t>
            </a:r>
            <a:r>
              <a:rPr lang="en-US"/>
              <a:t> </a:t>
            </a:r>
            <a:r>
              <a:rPr lang="en-US" err="1"/>
              <a:t>menandri</a:t>
            </a:r>
            <a:r>
              <a:rPr lang="en-US"/>
              <a:t>, ex </a:t>
            </a:r>
            <a:r>
              <a:rPr lang="en-US" err="1"/>
              <a:t>volutpat</a:t>
            </a:r>
            <a:r>
              <a:rPr lang="en-US"/>
              <a:t> </a:t>
            </a:r>
            <a:r>
              <a:rPr lang="en-US" err="1"/>
              <a:t>conceptam</a:t>
            </a:r>
            <a:r>
              <a:rPr lang="en-US"/>
              <a:t> </a:t>
            </a:r>
            <a:r>
              <a:rPr lang="en-US" err="1"/>
              <a:t>interesset</a:t>
            </a:r>
            <a:r>
              <a:rPr lang="en-US"/>
              <a:t> </a:t>
            </a:r>
            <a:r>
              <a:rPr lang="en-US" err="1"/>
              <a:t>eum</a:t>
            </a:r>
            <a:r>
              <a:rPr lang="en-US"/>
              <a:t>. </a:t>
            </a:r>
            <a:r>
              <a:rPr lang="en-US" err="1"/>
              <a:t>Eum</a:t>
            </a:r>
            <a:r>
              <a:rPr lang="en-US"/>
              <a:t> cu </a:t>
            </a:r>
            <a:r>
              <a:rPr lang="en-US" err="1"/>
              <a:t>enim</a:t>
            </a:r>
            <a:r>
              <a:rPr lang="en-US"/>
              <a:t> </a:t>
            </a:r>
            <a:r>
              <a:rPr lang="en-US" err="1"/>
              <a:t>veritus</a:t>
            </a:r>
            <a:r>
              <a:rPr lang="en-US"/>
              <a:t> </a:t>
            </a:r>
            <a:r>
              <a:rPr lang="en-US" err="1"/>
              <a:t>conceptam</a:t>
            </a:r>
            <a:r>
              <a:rPr lang="en-US"/>
              <a:t>, </a:t>
            </a:r>
            <a:r>
              <a:rPr lang="en-US" err="1"/>
              <a:t>nominati</a:t>
            </a:r>
            <a:r>
              <a:rPr lang="en-US"/>
              <a:t> </a:t>
            </a:r>
            <a:r>
              <a:rPr lang="en-US" err="1"/>
              <a:t>qualisque</a:t>
            </a:r>
            <a:r>
              <a:rPr lang="en-US"/>
              <a:t> sed </a:t>
            </a:r>
            <a:r>
              <a:rPr lang="en-US" err="1"/>
              <a:t>eu</a:t>
            </a:r>
            <a:r>
              <a:rPr lang="en-US"/>
              <a:t>. </a:t>
            </a:r>
          </a:p>
        </p:txBody>
      </p:sp>
      <p:pic>
        <p:nvPicPr>
          <p:cNvPr id="17" name="Graphic 16">
            <a:extLst>
              <a:ext uri="{FF2B5EF4-FFF2-40B4-BE49-F238E27FC236}">
                <a16:creationId xmlns:a16="http://schemas.microsoft.com/office/drawing/2014/main" id="{14399FCB-CCB4-48C4-BE33-0AB535BA52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6721" y="5880147"/>
            <a:ext cx="3600965" cy="437074"/>
          </a:xfrm>
          <a:prstGeom prst="rect">
            <a:avLst/>
          </a:prstGeom>
        </p:spPr>
      </p:pic>
    </p:spTree>
    <p:extLst>
      <p:ext uri="{BB962C8B-B14F-4D97-AF65-F5344CB8AC3E}">
        <p14:creationId xmlns:p14="http://schemas.microsoft.com/office/powerpoint/2010/main" val="817068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Two Content">
    <p:bg>
      <p:bgPr>
        <a:solidFill>
          <a:srgbClr val="DBCDE4"/>
        </a:solidFill>
        <a:effectLst/>
      </p:bgPr>
    </p:bg>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EDC5611D-DB0A-41E9-97F1-67D4FE561203}"/>
              </a:ext>
            </a:extLst>
          </p:cNvPr>
          <p:cNvSpPr>
            <a:spLocks noGrp="1"/>
          </p:cNvSpPr>
          <p:nvPr>
            <p:ph type="dt" sz="half" idx="10"/>
          </p:nvPr>
        </p:nvSpPr>
        <p:spPr>
          <a:xfrm>
            <a:off x="237867" y="317414"/>
            <a:ext cx="1682578" cy="365125"/>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a:t>01 January 2020</a:t>
            </a:r>
          </a:p>
        </p:txBody>
      </p:sp>
      <p:sp>
        <p:nvSpPr>
          <p:cNvPr id="10" name="Footer Placeholder 4">
            <a:extLst>
              <a:ext uri="{FF2B5EF4-FFF2-40B4-BE49-F238E27FC236}">
                <a16:creationId xmlns:a16="http://schemas.microsoft.com/office/drawing/2014/main" id="{7F7290C3-55CA-44AA-9100-AA6E09E34E1E}"/>
              </a:ext>
            </a:extLst>
          </p:cNvPr>
          <p:cNvSpPr>
            <a:spLocks noGrp="1"/>
          </p:cNvSpPr>
          <p:nvPr>
            <p:ph type="ftr" sz="quarter" idx="3"/>
          </p:nvPr>
        </p:nvSpPr>
        <p:spPr>
          <a:xfrm>
            <a:off x="2408538" y="317414"/>
            <a:ext cx="4114800" cy="365125"/>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a:t>Section or Title</a:t>
            </a:r>
          </a:p>
        </p:txBody>
      </p:sp>
      <p:sp>
        <p:nvSpPr>
          <p:cNvPr id="12" name="Text Placeholder 2">
            <a:extLst>
              <a:ext uri="{FF2B5EF4-FFF2-40B4-BE49-F238E27FC236}">
                <a16:creationId xmlns:a16="http://schemas.microsoft.com/office/drawing/2014/main" id="{EDD800AB-F0AC-4351-8F9A-AA805A40B691}"/>
              </a:ext>
            </a:extLst>
          </p:cNvPr>
          <p:cNvSpPr>
            <a:spLocks noGrp="1"/>
          </p:cNvSpPr>
          <p:nvPr>
            <p:ph idx="1" hasCustomPrompt="1"/>
          </p:nvPr>
        </p:nvSpPr>
        <p:spPr>
          <a:xfrm>
            <a:off x="345989" y="1430210"/>
            <a:ext cx="10783330" cy="695155"/>
          </a:xfrm>
          <a:prstGeom prst="rect">
            <a:avLst/>
          </a:prstGeom>
        </p:spPr>
        <p:txBody>
          <a:bodyPr vert="horz" lIns="91440" tIns="45720" rIns="91440" bIns="45720" rtlCol="0" anchor="b">
            <a:normAutofit/>
          </a:bodyPr>
          <a:lstStyle>
            <a:lvl1pPr marL="0" indent="0">
              <a:buNone/>
              <a:defRPr lang="en-US" sz="2800" dirty="0" smtClean="0">
                <a:latin typeface="Poppins Medium" panose="00000600000000000000" pitchFamily="2" charset="0"/>
                <a:cs typeface="Poppins Medium" panose="00000600000000000000" pitchFamily="2" charset="0"/>
              </a:defRPr>
            </a:lvl1pPr>
            <a:lvl5pPr marL="1828800" indent="0">
              <a:buNone/>
              <a:defRPr/>
            </a:lvl5pPr>
          </a:lstStyle>
          <a:p>
            <a:pPr lvl="0"/>
            <a:r>
              <a:rPr lang="en-US"/>
              <a:t>Headline</a:t>
            </a:r>
          </a:p>
        </p:txBody>
      </p:sp>
      <p:sp>
        <p:nvSpPr>
          <p:cNvPr id="15" name="Text Placeholder 2">
            <a:extLst>
              <a:ext uri="{FF2B5EF4-FFF2-40B4-BE49-F238E27FC236}">
                <a16:creationId xmlns:a16="http://schemas.microsoft.com/office/drawing/2014/main" id="{7FA2679C-C189-4EB4-B5D9-FF6C94289354}"/>
              </a:ext>
            </a:extLst>
          </p:cNvPr>
          <p:cNvSpPr>
            <a:spLocks noGrp="1"/>
          </p:cNvSpPr>
          <p:nvPr>
            <p:ph idx="11" hasCustomPrompt="1"/>
          </p:nvPr>
        </p:nvSpPr>
        <p:spPr>
          <a:xfrm>
            <a:off x="345989" y="2253994"/>
            <a:ext cx="9349946" cy="3323022"/>
          </a:xfrm>
          <a:prstGeom prst="rect">
            <a:avLst/>
          </a:prstGeom>
        </p:spPr>
        <p:txBody>
          <a:bodyPr vert="horz" lIns="91440" tIns="45720" rIns="91440" bIns="45720" rtlCol="0" anchor="t">
            <a:noAutofit/>
          </a:bodyPr>
          <a:lstStyle>
            <a:lvl1pPr marL="0" indent="0">
              <a:lnSpc>
                <a:spcPct val="100000"/>
              </a:lnSpc>
              <a:buNone/>
              <a:defRPr lang="en-US" sz="2800" dirty="0" smtClean="0">
                <a:latin typeface="Poppins" panose="00000500000000000000" pitchFamily="2" charset="0"/>
                <a:cs typeface="Poppins" panose="00000500000000000000" pitchFamily="2" charset="0"/>
              </a:defRPr>
            </a:lvl1pPr>
            <a:lvl5pPr marL="1828800" indent="0">
              <a:buNone/>
              <a:defRPr/>
            </a:lvl5pPr>
          </a:lstStyle>
          <a:p>
            <a:pPr lvl="0"/>
            <a:r>
              <a:rPr lang="en-US"/>
              <a:t>Lorem ipsum dolor sit </a:t>
            </a:r>
            <a:r>
              <a:rPr lang="en-US" err="1"/>
              <a:t>amet</a:t>
            </a:r>
            <a:r>
              <a:rPr lang="en-US"/>
              <a:t>, </a:t>
            </a:r>
            <a:r>
              <a:rPr lang="en-US" err="1"/>
              <a:t>eos</a:t>
            </a:r>
            <a:r>
              <a:rPr lang="en-US"/>
              <a:t> </a:t>
            </a:r>
            <a:r>
              <a:rPr lang="en-US" err="1"/>
              <a:t>nibh</a:t>
            </a:r>
            <a:r>
              <a:rPr lang="en-US"/>
              <a:t> </a:t>
            </a:r>
            <a:r>
              <a:rPr lang="en-US" err="1"/>
              <a:t>volutpat</a:t>
            </a:r>
            <a:r>
              <a:rPr lang="en-US"/>
              <a:t> at, </a:t>
            </a:r>
            <a:r>
              <a:rPr lang="en-US" err="1"/>
              <a:t>labores</a:t>
            </a:r>
            <a:r>
              <a:rPr lang="en-US"/>
              <a:t> </a:t>
            </a:r>
            <a:r>
              <a:rPr lang="en-US" err="1"/>
              <a:t>omittam</a:t>
            </a:r>
            <a:r>
              <a:rPr lang="en-US"/>
              <a:t> </a:t>
            </a:r>
            <a:r>
              <a:rPr lang="en-US" err="1"/>
              <a:t>complectitur</a:t>
            </a:r>
            <a:r>
              <a:rPr lang="en-US"/>
              <a:t> </a:t>
            </a:r>
            <a:r>
              <a:rPr lang="en-US" err="1"/>
              <a:t>ea</a:t>
            </a:r>
            <a:r>
              <a:rPr lang="en-US"/>
              <a:t> duo. Ex </a:t>
            </a:r>
            <a:r>
              <a:rPr lang="en-US" err="1"/>
              <a:t>nam</a:t>
            </a:r>
            <a:r>
              <a:rPr lang="en-US"/>
              <a:t> </a:t>
            </a:r>
            <a:r>
              <a:rPr lang="en-US" err="1"/>
              <a:t>legere</a:t>
            </a:r>
            <a:r>
              <a:rPr lang="en-US"/>
              <a:t> </a:t>
            </a:r>
            <a:r>
              <a:rPr lang="en-US" err="1"/>
              <a:t>menandri</a:t>
            </a:r>
            <a:r>
              <a:rPr lang="en-US"/>
              <a:t>, ex </a:t>
            </a:r>
            <a:r>
              <a:rPr lang="en-US" err="1"/>
              <a:t>volutpat</a:t>
            </a:r>
            <a:r>
              <a:rPr lang="en-US"/>
              <a:t> </a:t>
            </a:r>
            <a:r>
              <a:rPr lang="en-US" err="1"/>
              <a:t>conceptam</a:t>
            </a:r>
            <a:r>
              <a:rPr lang="en-US"/>
              <a:t> </a:t>
            </a:r>
            <a:r>
              <a:rPr lang="en-US" err="1"/>
              <a:t>interesset</a:t>
            </a:r>
            <a:r>
              <a:rPr lang="en-US"/>
              <a:t> </a:t>
            </a:r>
            <a:r>
              <a:rPr lang="en-US" err="1"/>
              <a:t>eum</a:t>
            </a:r>
            <a:r>
              <a:rPr lang="en-US"/>
              <a:t>. </a:t>
            </a:r>
            <a:r>
              <a:rPr lang="en-US" err="1"/>
              <a:t>Eum</a:t>
            </a:r>
            <a:r>
              <a:rPr lang="en-US"/>
              <a:t> cu </a:t>
            </a:r>
            <a:r>
              <a:rPr lang="en-US" err="1"/>
              <a:t>enim</a:t>
            </a:r>
            <a:r>
              <a:rPr lang="en-US"/>
              <a:t> </a:t>
            </a:r>
            <a:r>
              <a:rPr lang="en-US" err="1"/>
              <a:t>veritus</a:t>
            </a:r>
            <a:r>
              <a:rPr lang="en-US"/>
              <a:t> </a:t>
            </a:r>
            <a:r>
              <a:rPr lang="en-US" err="1"/>
              <a:t>conceptam</a:t>
            </a:r>
            <a:r>
              <a:rPr lang="en-US"/>
              <a:t>, </a:t>
            </a:r>
            <a:r>
              <a:rPr lang="en-US" err="1"/>
              <a:t>nominati</a:t>
            </a:r>
            <a:r>
              <a:rPr lang="en-US"/>
              <a:t> </a:t>
            </a:r>
            <a:r>
              <a:rPr lang="en-US" err="1"/>
              <a:t>qualisque</a:t>
            </a:r>
            <a:r>
              <a:rPr lang="en-US"/>
              <a:t> sed </a:t>
            </a:r>
            <a:r>
              <a:rPr lang="en-US" err="1"/>
              <a:t>eu</a:t>
            </a:r>
            <a:r>
              <a:rPr lang="en-US"/>
              <a:t>. </a:t>
            </a:r>
          </a:p>
        </p:txBody>
      </p:sp>
      <p:pic>
        <p:nvPicPr>
          <p:cNvPr id="17" name="Graphic 16">
            <a:extLst>
              <a:ext uri="{FF2B5EF4-FFF2-40B4-BE49-F238E27FC236}">
                <a16:creationId xmlns:a16="http://schemas.microsoft.com/office/drawing/2014/main" id="{14399FCB-CCB4-48C4-BE33-0AB535BA52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6721" y="5880147"/>
            <a:ext cx="3600965" cy="437074"/>
          </a:xfrm>
          <a:prstGeom prst="rect">
            <a:avLst/>
          </a:prstGeom>
        </p:spPr>
      </p:pic>
    </p:spTree>
    <p:extLst>
      <p:ext uri="{BB962C8B-B14F-4D97-AF65-F5344CB8AC3E}">
        <p14:creationId xmlns:p14="http://schemas.microsoft.com/office/powerpoint/2010/main" val="850214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Two Content">
    <p:bg>
      <p:bgPr>
        <a:solidFill>
          <a:srgbClr val="B0CFC2"/>
        </a:solidFill>
        <a:effectLst/>
      </p:bgPr>
    </p:bg>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EDC5611D-DB0A-41E9-97F1-67D4FE561203}"/>
              </a:ext>
            </a:extLst>
          </p:cNvPr>
          <p:cNvSpPr>
            <a:spLocks noGrp="1"/>
          </p:cNvSpPr>
          <p:nvPr>
            <p:ph type="dt" sz="half" idx="10"/>
          </p:nvPr>
        </p:nvSpPr>
        <p:spPr>
          <a:xfrm>
            <a:off x="237867" y="317414"/>
            <a:ext cx="1682578" cy="365125"/>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a:t>01 January 2020</a:t>
            </a:r>
          </a:p>
        </p:txBody>
      </p:sp>
      <p:sp>
        <p:nvSpPr>
          <p:cNvPr id="10" name="Footer Placeholder 4">
            <a:extLst>
              <a:ext uri="{FF2B5EF4-FFF2-40B4-BE49-F238E27FC236}">
                <a16:creationId xmlns:a16="http://schemas.microsoft.com/office/drawing/2014/main" id="{7F7290C3-55CA-44AA-9100-AA6E09E34E1E}"/>
              </a:ext>
            </a:extLst>
          </p:cNvPr>
          <p:cNvSpPr>
            <a:spLocks noGrp="1"/>
          </p:cNvSpPr>
          <p:nvPr>
            <p:ph type="ftr" sz="quarter" idx="3"/>
          </p:nvPr>
        </p:nvSpPr>
        <p:spPr>
          <a:xfrm>
            <a:off x="2408538" y="317414"/>
            <a:ext cx="4114800" cy="365125"/>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a:t>Section or Title</a:t>
            </a:r>
          </a:p>
        </p:txBody>
      </p:sp>
      <p:sp>
        <p:nvSpPr>
          <p:cNvPr id="12" name="Text Placeholder 2">
            <a:extLst>
              <a:ext uri="{FF2B5EF4-FFF2-40B4-BE49-F238E27FC236}">
                <a16:creationId xmlns:a16="http://schemas.microsoft.com/office/drawing/2014/main" id="{EDD800AB-F0AC-4351-8F9A-AA805A40B691}"/>
              </a:ext>
            </a:extLst>
          </p:cNvPr>
          <p:cNvSpPr>
            <a:spLocks noGrp="1"/>
          </p:cNvSpPr>
          <p:nvPr>
            <p:ph idx="1" hasCustomPrompt="1"/>
          </p:nvPr>
        </p:nvSpPr>
        <p:spPr>
          <a:xfrm>
            <a:off x="345989" y="1430210"/>
            <a:ext cx="10783330" cy="695155"/>
          </a:xfrm>
          <a:prstGeom prst="rect">
            <a:avLst/>
          </a:prstGeom>
        </p:spPr>
        <p:txBody>
          <a:bodyPr vert="horz" lIns="91440" tIns="45720" rIns="91440" bIns="45720" rtlCol="0" anchor="b">
            <a:normAutofit/>
          </a:bodyPr>
          <a:lstStyle>
            <a:lvl1pPr marL="0" indent="0">
              <a:buNone/>
              <a:defRPr lang="en-US" sz="2800" dirty="0" smtClean="0">
                <a:latin typeface="Poppins Medium" panose="00000600000000000000" pitchFamily="2" charset="0"/>
                <a:cs typeface="Poppins Medium" panose="00000600000000000000" pitchFamily="2" charset="0"/>
              </a:defRPr>
            </a:lvl1pPr>
            <a:lvl5pPr marL="1828800" indent="0">
              <a:buNone/>
              <a:defRPr/>
            </a:lvl5pPr>
          </a:lstStyle>
          <a:p>
            <a:pPr lvl="0"/>
            <a:r>
              <a:rPr lang="en-US"/>
              <a:t>Headline</a:t>
            </a:r>
          </a:p>
        </p:txBody>
      </p:sp>
      <p:sp>
        <p:nvSpPr>
          <p:cNvPr id="15" name="Text Placeholder 2">
            <a:extLst>
              <a:ext uri="{FF2B5EF4-FFF2-40B4-BE49-F238E27FC236}">
                <a16:creationId xmlns:a16="http://schemas.microsoft.com/office/drawing/2014/main" id="{7FA2679C-C189-4EB4-B5D9-FF6C94289354}"/>
              </a:ext>
            </a:extLst>
          </p:cNvPr>
          <p:cNvSpPr>
            <a:spLocks noGrp="1"/>
          </p:cNvSpPr>
          <p:nvPr>
            <p:ph idx="11" hasCustomPrompt="1"/>
          </p:nvPr>
        </p:nvSpPr>
        <p:spPr>
          <a:xfrm>
            <a:off x="345989" y="2253994"/>
            <a:ext cx="9349946" cy="3323022"/>
          </a:xfrm>
          <a:prstGeom prst="rect">
            <a:avLst/>
          </a:prstGeom>
        </p:spPr>
        <p:txBody>
          <a:bodyPr vert="horz" lIns="91440" tIns="45720" rIns="91440" bIns="45720" rtlCol="0" anchor="t">
            <a:noAutofit/>
          </a:bodyPr>
          <a:lstStyle>
            <a:lvl1pPr marL="0" indent="0">
              <a:lnSpc>
                <a:spcPct val="100000"/>
              </a:lnSpc>
              <a:buNone/>
              <a:defRPr lang="en-US" sz="2800" dirty="0" smtClean="0">
                <a:latin typeface="Poppins" panose="00000500000000000000" pitchFamily="2" charset="0"/>
                <a:cs typeface="Poppins" panose="00000500000000000000" pitchFamily="2" charset="0"/>
              </a:defRPr>
            </a:lvl1pPr>
            <a:lvl5pPr marL="1828800" indent="0">
              <a:buNone/>
              <a:defRPr/>
            </a:lvl5pPr>
          </a:lstStyle>
          <a:p>
            <a:pPr lvl="0"/>
            <a:r>
              <a:rPr lang="en-US"/>
              <a:t>Lorem ipsum dolor sit </a:t>
            </a:r>
            <a:r>
              <a:rPr lang="en-US" err="1"/>
              <a:t>amet</a:t>
            </a:r>
            <a:r>
              <a:rPr lang="en-US"/>
              <a:t>, </a:t>
            </a:r>
            <a:r>
              <a:rPr lang="en-US" err="1"/>
              <a:t>eos</a:t>
            </a:r>
            <a:r>
              <a:rPr lang="en-US"/>
              <a:t> </a:t>
            </a:r>
            <a:r>
              <a:rPr lang="en-US" err="1"/>
              <a:t>nibh</a:t>
            </a:r>
            <a:r>
              <a:rPr lang="en-US"/>
              <a:t> </a:t>
            </a:r>
            <a:r>
              <a:rPr lang="en-US" err="1"/>
              <a:t>volutpat</a:t>
            </a:r>
            <a:r>
              <a:rPr lang="en-US"/>
              <a:t> at, </a:t>
            </a:r>
            <a:r>
              <a:rPr lang="en-US" err="1"/>
              <a:t>labores</a:t>
            </a:r>
            <a:r>
              <a:rPr lang="en-US"/>
              <a:t> </a:t>
            </a:r>
            <a:r>
              <a:rPr lang="en-US" err="1"/>
              <a:t>omittam</a:t>
            </a:r>
            <a:r>
              <a:rPr lang="en-US"/>
              <a:t> </a:t>
            </a:r>
            <a:r>
              <a:rPr lang="en-US" err="1"/>
              <a:t>complectitur</a:t>
            </a:r>
            <a:r>
              <a:rPr lang="en-US"/>
              <a:t> </a:t>
            </a:r>
            <a:r>
              <a:rPr lang="en-US" err="1"/>
              <a:t>ea</a:t>
            </a:r>
            <a:r>
              <a:rPr lang="en-US"/>
              <a:t> duo. Ex </a:t>
            </a:r>
            <a:r>
              <a:rPr lang="en-US" err="1"/>
              <a:t>nam</a:t>
            </a:r>
            <a:r>
              <a:rPr lang="en-US"/>
              <a:t> </a:t>
            </a:r>
            <a:r>
              <a:rPr lang="en-US" err="1"/>
              <a:t>legere</a:t>
            </a:r>
            <a:r>
              <a:rPr lang="en-US"/>
              <a:t> </a:t>
            </a:r>
            <a:r>
              <a:rPr lang="en-US" err="1"/>
              <a:t>menandri</a:t>
            </a:r>
            <a:r>
              <a:rPr lang="en-US"/>
              <a:t>, ex </a:t>
            </a:r>
            <a:r>
              <a:rPr lang="en-US" err="1"/>
              <a:t>volutpat</a:t>
            </a:r>
            <a:r>
              <a:rPr lang="en-US"/>
              <a:t> </a:t>
            </a:r>
            <a:r>
              <a:rPr lang="en-US" err="1"/>
              <a:t>conceptam</a:t>
            </a:r>
            <a:r>
              <a:rPr lang="en-US"/>
              <a:t> </a:t>
            </a:r>
            <a:r>
              <a:rPr lang="en-US" err="1"/>
              <a:t>interesset</a:t>
            </a:r>
            <a:r>
              <a:rPr lang="en-US"/>
              <a:t> </a:t>
            </a:r>
            <a:r>
              <a:rPr lang="en-US" err="1"/>
              <a:t>eum</a:t>
            </a:r>
            <a:r>
              <a:rPr lang="en-US"/>
              <a:t>. </a:t>
            </a:r>
            <a:r>
              <a:rPr lang="en-US" err="1"/>
              <a:t>Eum</a:t>
            </a:r>
            <a:r>
              <a:rPr lang="en-US"/>
              <a:t> cu </a:t>
            </a:r>
            <a:r>
              <a:rPr lang="en-US" err="1"/>
              <a:t>enim</a:t>
            </a:r>
            <a:r>
              <a:rPr lang="en-US"/>
              <a:t> </a:t>
            </a:r>
            <a:r>
              <a:rPr lang="en-US" err="1"/>
              <a:t>veritus</a:t>
            </a:r>
            <a:r>
              <a:rPr lang="en-US"/>
              <a:t> </a:t>
            </a:r>
            <a:r>
              <a:rPr lang="en-US" err="1"/>
              <a:t>conceptam</a:t>
            </a:r>
            <a:r>
              <a:rPr lang="en-US"/>
              <a:t>, </a:t>
            </a:r>
            <a:r>
              <a:rPr lang="en-US" err="1"/>
              <a:t>nominati</a:t>
            </a:r>
            <a:r>
              <a:rPr lang="en-US"/>
              <a:t> </a:t>
            </a:r>
            <a:r>
              <a:rPr lang="en-US" err="1"/>
              <a:t>qualisque</a:t>
            </a:r>
            <a:r>
              <a:rPr lang="en-US"/>
              <a:t> sed </a:t>
            </a:r>
            <a:r>
              <a:rPr lang="en-US" err="1"/>
              <a:t>eu</a:t>
            </a:r>
            <a:r>
              <a:rPr lang="en-US"/>
              <a:t>. </a:t>
            </a:r>
          </a:p>
        </p:txBody>
      </p:sp>
      <p:pic>
        <p:nvPicPr>
          <p:cNvPr id="17" name="Graphic 16">
            <a:extLst>
              <a:ext uri="{FF2B5EF4-FFF2-40B4-BE49-F238E27FC236}">
                <a16:creationId xmlns:a16="http://schemas.microsoft.com/office/drawing/2014/main" id="{14399FCB-CCB4-48C4-BE33-0AB535BA52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6721" y="5880147"/>
            <a:ext cx="3600965" cy="437074"/>
          </a:xfrm>
          <a:prstGeom prst="rect">
            <a:avLst/>
          </a:prstGeom>
        </p:spPr>
      </p:pic>
    </p:spTree>
    <p:extLst>
      <p:ext uri="{BB962C8B-B14F-4D97-AF65-F5344CB8AC3E}">
        <p14:creationId xmlns:p14="http://schemas.microsoft.com/office/powerpoint/2010/main" val="7018926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Two Content">
    <p:bg>
      <p:bgPr>
        <a:solidFill>
          <a:srgbClr val="B7DFDF"/>
        </a:solidFill>
        <a:effectLst/>
      </p:bgPr>
    </p:bg>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EDC5611D-DB0A-41E9-97F1-67D4FE561203}"/>
              </a:ext>
            </a:extLst>
          </p:cNvPr>
          <p:cNvSpPr>
            <a:spLocks noGrp="1"/>
          </p:cNvSpPr>
          <p:nvPr>
            <p:ph type="dt" sz="half" idx="10"/>
          </p:nvPr>
        </p:nvSpPr>
        <p:spPr>
          <a:xfrm>
            <a:off x="237867" y="317414"/>
            <a:ext cx="1682578" cy="365125"/>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a:t>01 January 2020</a:t>
            </a:r>
          </a:p>
        </p:txBody>
      </p:sp>
      <p:sp>
        <p:nvSpPr>
          <p:cNvPr id="10" name="Footer Placeholder 4">
            <a:extLst>
              <a:ext uri="{FF2B5EF4-FFF2-40B4-BE49-F238E27FC236}">
                <a16:creationId xmlns:a16="http://schemas.microsoft.com/office/drawing/2014/main" id="{7F7290C3-55CA-44AA-9100-AA6E09E34E1E}"/>
              </a:ext>
            </a:extLst>
          </p:cNvPr>
          <p:cNvSpPr>
            <a:spLocks noGrp="1"/>
          </p:cNvSpPr>
          <p:nvPr>
            <p:ph type="ftr" sz="quarter" idx="3"/>
          </p:nvPr>
        </p:nvSpPr>
        <p:spPr>
          <a:xfrm>
            <a:off x="2408538" y="317414"/>
            <a:ext cx="4114800" cy="365125"/>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a:t>Section or Title</a:t>
            </a:r>
          </a:p>
        </p:txBody>
      </p:sp>
      <p:sp>
        <p:nvSpPr>
          <p:cNvPr id="12" name="Text Placeholder 2">
            <a:extLst>
              <a:ext uri="{FF2B5EF4-FFF2-40B4-BE49-F238E27FC236}">
                <a16:creationId xmlns:a16="http://schemas.microsoft.com/office/drawing/2014/main" id="{EDD800AB-F0AC-4351-8F9A-AA805A40B691}"/>
              </a:ext>
            </a:extLst>
          </p:cNvPr>
          <p:cNvSpPr>
            <a:spLocks noGrp="1"/>
          </p:cNvSpPr>
          <p:nvPr>
            <p:ph idx="1" hasCustomPrompt="1"/>
          </p:nvPr>
        </p:nvSpPr>
        <p:spPr>
          <a:xfrm>
            <a:off x="345989" y="1430210"/>
            <a:ext cx="10783330" cy="695155"/>
          </a:xfrm>
          <a:prstGeom prst="rect">
            <a:avLst/>
          </a:prstGeom>
        </p:spPr>
        <p:txBody>
          <a:bodyPr vert="horz" lIns="91440" tIns="45720" rIns="91440" bIns="45720" rtlCol="0" anchor="b">
            <a:normAutofit/>
          </a:bodyPr>
          <a:lstStyle>
            <a:lvl1pPr marL="0" indent="0">
              <a:buNone/>
              <a:defRPr lang="en-US" sz="2800" dirty="0" smtClean="0">
                <a:latin typeface="Poppins Medium" panose="00000600000000000000" pitchFamily="2" charset="0"/>
                <a:cs typeface="Poppins Medium" panose="00000600000000000000" pitchFamily="2" charset="0"/>
              </a:defRPr>
            </a:lvl1pPr>
            <a:lvl5pPr marL="1828800" indent="0">
              <a:buNone/>
              <a:defRPr/>
            </a:lvl5pPr>
          </a:lstStyle>
          <a:p>
            <a:pPr lvl="0"/>
            <a:r>
              <a:rPr lang="en-US"/>
              <a:t>Headline</a:t>
            </a:r>
          </a:p>
        </p:txBody>
      </p:sp>
      <p:sp>
        <p:nvSpPr>
          <p:cNvPr id="15" name="Text Placeholder 2">
            <a:extLst>
              <a:ext uri="{FF2B5EF4-FFF2-40B4-BE49-F238E27FC236}">
                <a16:creationId xmlns:a16="http://schemas.microsoft.com/office/drawing/2014/main" id="{7FA2679C-C189-4EB4-B5D9-FF6C94289354}"/>
              </a:ext>
            </a:extLst>
          </p:cNvPr>
          <p:cNvSpPr>
            <a:spLocks noGrp="1"/>
          </p:cNvSpPr>
          <p:nvPr>
            <p:ph idx="11" hasCustomPrompt="1"/>
          </p:nvPr>
        </p:nvSpPr>
        <p:spPr>
          <a:xfrm>
            <a:off x="345989" y="2253994"/>
            <a:ext cx="9349946" cy="3323022"/>
          </a:xfrm>
          <a:prstGeom prst="rect">
            <a:avLst/>
          </a:prstGeom>
        </p:spPr>
        <p:txBody>
          <a:bodyPr vert="horz" lIns="91440" tIns="45720" rIns="91440" bIns="45720" rtlCol="0" anchor="t">
            <a:noAutofit/>
          </a:bodyPr>
          <a:lstStyle>
            <a:lvl1pPr marL="0" indent="0">
              <a:lnSpc>
                <a:spcPct val="100000"/>
              </a:lnSpc>
              <a:buNone/>
              <a:defRPr lang="en-US" sz="2800" dirty="0" smtClean="0">
                <a:latin typeface="Poppins" panose="00000500000000000000" pitchFamily="2" charset="0"/>
                <a:cs typeface="Poppins" panose="00000500000000000000" pitchFamily="2" charset="0"/>
              </a:defRPr>
            </a:lvl1pPr>
            <a:lvl5pPr marL="1828800" indent="0">
              <a:buNone/>
              <a:defRPr/>
            </a:lvl5pPr>
          </a:lstStyle>
          <a:p>
            <a:pPr lvl="0"/>
            <a:r>
              <a:rPr lang="en-US"/>
              <a:t>Lorem ipsum dolor sit </a:t>
            </a:r>
            <a:r>
              <a:rPr lang="en-US" err="1"/>
              <a:t>amet</a:t>
            </a:r>
            <a:r>
              <a:rPr lang="en-US"/>
              <a:t>, </a:t>
            </a:r>
            <a:r>
              <a:rPr lang="en-US" err="1"/>
              <a:t>eos</a:t>
            </a:r>
            <a:r>
              <a:rPr lang="en-US"/>
              <a:t> </a:t>
            </a:r>
            <a:r>
              <a:rPr lang="en-US" err="1"/>
              <a:t>nibh</a:t>
            </a:r>
            <a:r>
              <a:rPr lang="en-US"/>
              <a:t> </a:t>
            </a:r>
            <a:r>
              <a:rPr lang="en-US" err="1"/>
              <a:t>volutpat</a:t>
            </a:r>
            <a:r>
              <a:rPr lang="en-US"/>
              <a:t> at, </a:t>
            </a:r>
            <a:r>
              <a:rPr lang="en-US" err="1"/>
              <a:t>labores</a:t>
            </a:r>
            <a:r>
              <a:rPr lang="en-US"/>
              <a:t> </a:t>
            </a:r>
            <a:r>
              <a:rPr lang="en-US" err="1"/>
              <a:t>omittam</a:t>
            </a:r>
            <a:r>
              <a:rPr lang="en-US"/>
              <a:t> </a:t>
            </a:r>
            <a:r>
              <a:rPr lang="en-US" err="1"/>
              <a:t>complectitur</a:t>
            </a:r>
            <a:r>
              <a:rPr lang="en-US"/>
              <a:t> </a:t>
            </a:r>
            <a:r>
              <a:rPr lang="en-US" err="1"/>
              <a:t>ea</a:t>
            </a:r>
            <a:r>
              <a:rPr lang="en-US"/>
              <a:t> duo. Ex </a:t>
            </a:r>
            <a:r>
              <a:rPr lang="en-US" err="1"/>
              <a:t>nam</a:t>
            </a:r>
            <a:r>
              <a:rPr lang="en-US"/>
              <a:t> </a:t>
            </a:r>
            <a:r>
              <a:rPr lang="en-US" err="1"/>
              <a:t>legere</a:t>
            </a:r>
            <a:r>
              <a:rPr lang="en-US"/>
              <a:t> </a:t>
            </a:r>
            <a:r>
              <a:rPr lang="en-US" err="1"/>
              <a:t>menandri</a:t>
            </a:r>
            <a:r>
              <a:rPr lang="en-US"/>
              <a:t>, ex </a:t>
            </a:r>
            <a:r>
              <a:rPr lang="en-US" err="1"/>
              <a:t>volutpat</a:t>
            </a:r>
            <a:r>
              <a:rPr lang="en-US"/>
              <a:t> </a:t>
            </a:r>
            <a:r>
              <a:rPr lang="en-US" err="1"/>
              <a:t>conceptam</a:t>
            </a:r>
            <a:r>
              <a:rPr lang="en-US"/>
              <a:t> </a:t>
            </a:r>
            <a:r>
              <a:rPr lang="en-US" err="1"/>
              <a:t>interesset</a:t>
            </a:r>
            <a:r>
              <a:rPr lang="en-US"/>
              <a:t> </a:t>
            </a:r>
            <a:r>
              <a:rPr lang="en-US" err="1"/>
              <a:t>eum</a:t>
            </a:r>
            <a:r>
              <a:rPr lang="en-US"/>
              <a:t>. </a:t>
            </a:r>
            <a:r>
              <a:rPr lang="en-US" err="1"/>
              <a:t>Eum</a:t>
            </a:r>
            <a:r>
              <a:rPr lang="en-US"/>
              <a:t> cu </a:t>
            </a:r>
            <a:r>
              <a:rPr lang="en-US" err="1"/>
              <a:t>enim</a:t>
            </a:r>
            <a:r>
              <a:rPr lang="en-US"/>
              <a:t> </a:t>
            </a:r>
            <a:r>
              <a:rPr lang="en-US" err="1"/>
              <a:t>veritus</a:t>
            </a:r>
            <a:r>
              <a:rPr lang="en-US"/>
              <a:t> </a:t>
            </a:r>
            <a:r>
              <a:rPr lang="en-US" err="1"/>
              <a:t>conceptam</a:t>
            </a:r>
            <a:r>
              <a:rPr lang="en-US"/>
              <a:t>, </a:t>
            </a:r>
            <a:r>
              <a:rPr lang="en-US" err="1"/>
              <a:t>nominati</a:t>
            </a:r>
            <a:r>
              <a:rPr lang="en-US"/>
              <a:t> </a:t>
            </a:r>
            <a:r>
              <a:rPr lang="en-US" err="1"/>
              <a:t>qualisque</a:t>
            </a:r>
            <a:r>
              <a:rPr lang="en-US"/>
              <a:t> sed </a:t>
            </a:r>
            <a:r>
              <a:rPr lang="en-US" err="1"/>
              <a:t>eu</a:t>
            </a:r>
            <a:r>
              <a:rPr lang="en-US"/>
              <a:t>. </a:t>
            </a:r>
          </a:p>
        </p:txBody>
      </p:sp>
      <p:pic>
        <p:nvPicPr>
          <p:cNvPr id="17" name="Graphic 16">
            <a:extLst>
              <a:ext uri="{FF2B5EF4-FFF2-40B4-BE49-F238E27FC236}">
                <a16:creationId xmlns:a16="http://schemas.microsoft.com/office/drawing/2014/main" id="{14399FCB-CCB4-48C4-BE33-0AB535BA52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6721" y="5880147"/>
            <a:ext cx="3600965" cy="437074"/>
          </a:xfrm>
          <a:prstGeom prst="rect">
            <a:avLst/>
          </a:prstGeom>
        </p:spPr>
      </p:pic>
    </p:spTree>
    <p:extLst>
      <p:ext uri="{BB962C8B-B14F-4D97-AF65-F5344CB8AC3E}">
        <p14:creationId xmlns:p14="http://schemas.microsoft.com/office/powerpoint/2010/main" val="1120156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EDD800AB-F0AC-4351-8F9A-AA805A40B691}"/>
              </a:ext>
            </a:extLst>
          </p:cNvPr>
          <p:cNvSpPr>
            <a:spLocks noGrp="1"/>
          </p:cNvSpPr>
          <p:nvPr>
            <p:ph idx="1" hasCustomPrompt="1"/>
          </p:nvPr>
        </p:nvSpPr>
        <p:spPr>
          <a:xfrm>
            <a:off x="345989" y="1430210"/>
            <a:ext cx="10783330" cy="695155"/>
          </a:xfrm>
          <a:prstGeom prst="rect">
            <a:avLst/>
          </a:prstGeom>
        </p:spPr>
        <p:txBody>
          <a:bodyPr vert="horz" lIns="91440" tIns="45720" rIns="91440" bIns="45720" rtlCol="0" anchor="b">
            <a:normAutofit/>
          </a:bodyPr>
          <a:lstStyle>
            <a:lvl1pPr marL="0" indent="0">
              <a:buNone/>
              <a:defRPr lang="en-US" sz="2800" dirty="0" smtClean="0">
                <a:latin typeface="Poppins Medium" panose="00000600000000000000" pitchFamily="2" charset="0"/>
                <a:cs typeface="Poppins Medium" panose="00000600000000000000" pitchFamily="2" charset="0"/>
              </a:defRPr>
            </a:lvl1pPr>
            <a:lvl5pPr marL="1828800" indent="0">
              <a:buNone/>
              <a:defRPr/>
            </a:lvl5pPr>
          </a:lstStyle>
          <a:p>
            <a:pPr lvl="0"/>
            <a:r>
              <a:rPr lang="en-US"/>
              <a:t>Headline</a:t>
            </a:r>
          </a:p>
        </p:txBody>
      </p:sp>
      <p:sp>
        <p:nvSpPr>
          <p:cNvPr id="15" name="Text Placeholder 2">
            <a:extLst>
              <a:ext uri="{FF2B5EF4-FFF2-40B4-BE49-F238E27FC236}">
                <a16:creationId xmlns:a16="http://schemas.microsoft.com/office/drawing/2014/main" id="{7FA2679C-C189-4EB4-B5D9-FF6C94289354}"/>
              </a:ext>
            </a:extLst>
          </p:cNvPr>
          <p:cNvSpPr>
            <a:spLocks noGrp="1"/>
          </p:cNvSpPr>
          <p:nvPr>
            <p:ph idx="11" hasCustomPrompt="1"/>
          </p:nvPr>
        </p:nvSpPr>
        <p:spPr>
          <a:xfrm>
            <a:off x="345989" y="2253994"/>
            <a:ext cx="5038811" cy="3323022"/>
          </a:xfrm>
          <a:prstGeom prst="rect">
            <a:avLst/>
          </a:prstGeom>
        </p:spPr>
        <p:txBody>
          <a:bodyPr vert="horz" lIns="91440" tIns="45720" rIns="91440" bIns="45720" rtlCol="0" anchor="t">
            <a:noAutofit/>
          </a:bodyPr>
          <a:lstStyle>
            <a:lvl1pPr marL="0" indent="0">
              <a:lnSpc>
                <a:spcPct val="100000"/>
              </a:lnSpc>
              <a:buNone/>
              <a:defRPr lang="en-US" sz="2400" dirty="0" smtClean="0">
                <a:latin typeface="Poppins" panose="00000500000000000000" pitchFamily="2" charset="0"/>
                <a:cs typeface="Poppins" panose="00000500000000000000" pitchFamily="2" charset="0"/>
              </a:defRPr>
            </a:lvl1pPr>
            <a:lvl5pPr marL="1828800" indent="0">
              <a:buNone/>
              <a:defRPr/>
            </a:lvl5pPr>
          </a:lstStyle>
          <a:p>
            <a:pPr lvl="0"/>
            <a:r>
              <a:rPr lang="en-US"/>
              <a:t>Lorem ipsum dolor sit </a:t>
            </a:r>
            <a:r>
              <a:rPr lang="en-US" err="1"/>
              <a:t>amet</a:t>
            </a:r>
            <a:r>
              <a:rPr lang="en-US"/>
              <a:t>, </a:t>
            </a:r>
          </a:p>
          <a:p>
            <a:pPr lvl="0"/>
            <a:r>
              <a:rPr lang="en-US" err="1"/>
              <a:t>eos</a:t>
            </a:r>
            <a:r>
              <a:rPr lang="en-US"/>
              <a:t> </a:t>
            </a:r>
            <a:r>
              <a:rPr lang="en-US" err="1"/>
              <a:t>nibh</a:t>
            </a:r>
            <a:r>
              <a:rPr lang="en-US"/>
              <a:t> </a:t>
            </a:r>
            <a:r>
              <a:rPr lang="en-US" err="1"/>
              <a:t>volutpat</a:t>
            </a:r>
            <a:r>
              <a:rPr lang="en-US"/>
              <a:t> at, </a:t>
            </a:r>
            <a:r>
              <a:rPr lang="en-US" err="1"/>
              <a:t>labores</a:t>
            </a:r>
            <a:r>
              <a:rPr lang="en-US"/>
              <a:t> </a:t>
            </a:r>
            <a:r>
              <a:rPr lang="en-US" err="1"/>
              <a:t>omittam</a:t>
            </a:r>
            <a:r>
              <a:rPr lang="en-US"/>
              <a:t> </a:t>
            </a:r>
            <a:r>
              <a:rPr lang="en-US" err="1"/>
              <a:t>complectitur</a:t>
            </a:r>
            <a:r>
              <a:rPr lang="en-US"/>
              <a:t> </a:t>
            </a:r>
            <a:r>
              <a:rPr lang="en-US" err="1"/>
              <a:t>ea</a:t>
            </a:r>
            <a:r>
              <a:rPr lang="en-US"/>
              <a:t> duo. Ex </a:t>
            </a:r>
            <a:r>
              <a:rPr lang="en-US" err="1"/>
              <a:t>nam</a:t>
            </a:r>
            <a:r>
              <a:rPr lang="en-US"/>
              <a:t> </a:t>
            </a:r>
            <a:r>
              <a:rPr lang="en-US" err="1"/>
              <a:t>legere</a:t>
            </a:r>
            <a:r>
              <a:rPr lang="en-US"/>
              <a:t> </a:t>
            </a:r>
            <a:r>
              <a:rPr lang="en-US" err="1"/>
              <a:t>menandri</a:t>
            </a:r>
            <a:r>
              <a:rPr lang="en-US"/>
              <a:t>, ex </a:t>
            </a:r>
            <a:r>
              <a:rPr lang="en-US" err="1"/>
              <a:t>volutpat</a:t>
            </a:r>
            <a:r>
              <a:rPr lang="en-US"/>
              <a:t> </a:t>
            </a:r>
            <a:r>
              <a:rPr lang="en-US" err="1"/>
              <a:t>conceptam</a:t>
            </a:r>
            <a:r>
              <a:rPr lang="en-US"/>
              <a:t> </a:t>
            </a:r>
            <a:r>
              <a:rPr lang="en-US" err="1"/>
              <a:t>interesset</a:t>
            </a:r>
            <a:r>
              <a:rPr lang="en-US"/>
              <a:t> </a:t>
            </a:r>
            <a:r>
              <a:rPr lang="en-US" err="1"/>
              <a:t>eum</a:t>
            </a:r>
            <a:r>
              <a:rPr lang="en-US"/>
              <a:t>. </a:t>
            </a:r>
            <a:r>
              <a:rPr lang="en-US" err="1"/>
              <a:t>Eum</a:t>
            </a:r>
            <a:r>
              <a:rPr lang="en-US"/>
              <a:t> cu </a:t>
            </a:r>
            <a:r>
              <a:rPr lang="en-US" err="1"/>
              <a:t>enim</a:t>
            </a:r>
            <a:r>
              <a:rPr lang="en-US"/>
              <a:t> </a:t>
            </a:r>
            <a:r>
              <a:rPr lang="en-US" err="1"/>
              <a:t>veritus</a:t>
            </a:r>
            <a:r>
              <a:rPr lang="en-US"/>
              <a:t> </a:t>
            </a:r>
            <a:r>
              <a:rPr lang="en-US" err="1"/>
              <a:t>conceptam</a:t>
            </a:r>
            <a:r>
              <a:rPr lang="en-US"/>
              <a:t>, </a:t>
            </a:r>
            <a:r>
              <a:rPr lang="en-US" err="1"/>
              <a:t>nominati</a:t>
            </a:r>
            <a:r>
              <a:rPr lang="en-US"/>
              <a:t> </a:t>
            </a:r>
            <a:r>
              <a:rPr lang="en-US" err="1"/>
              <a:t>qualisque</a:t>
            </a:r>
            <a:r>
              <a:rPr lang="en-US"/>
              <a:t> sed </a:t>
            </a:r>
            <a:r>
              <a:rPr lang="en-US" err="1"/>
              <a:t>eu</a:t>
            </a:r>
            <a:r>
              <a:rPr lang="en-US"/>
              <a:t>. </a:t>
            </a:r>
          </a:p>
        </p:txBody>
      </p:sp>
      <p:sp>
        <p:nvSpPr>
          <p:cNvPr id="6" name="Text Placeholder 2">
            <a:extLst>
              <a:ext uri="{FF2B5EF4-FFF2-40B4-BE49-F238E27FC236}">
                <a16:creationId xmlns:a16="http://schemas.microsoft.com/office/drawing/2014/main" id="{BFB90F58-59CC-4BAF-AFCF-02F92119E82C}"/>
              </a:ext>
            </a:extLst>
          </p:cNvPr>
          <p:cNvSpPr>
            <a:spLocks noGrp="1"/>
          </p:cNvSpPr>
          <p:nvPr>
            <p:ph idx="12" hasCustomPrompt="1"/>
          </p:nvPr>
        </p:nvSpPr>
        <p:spPr>
          <a:xfrm>
            <a:off x="6103208" y="2253994"/>
            <a:ext cx="5038811" cy="3323022"/>
          </a:xfrm>
          <a:prstGeom prst="rect">
            <a:avLst/>
          </a:prstGeom>
        </p:spPr>
        <p:txBody>
          <a:bodyPr vert="horz" lIns="91440" tIns="45720" rIns="91440" bIns="45720" rtlCol="0" anchor="t">
            <a:noAutofit/>
          </a:bodyPr>
          <a:lstStyle>
            <a:lvl1pPr marL="0" indent="0">
              <a:lnSpc>
                <a:spcPct val="100000"/>
              </a:lnSpc>
              <a:buNone/>
              <a:defRPr lang="en-US" sz="2400" dirty="0" smtClean="0">
                <a:latin typeface="Poppins" panose="00000500000000000000" pitchFamily="2" charset="0"/>
                <a:cs typeface="Poppins" panose="00000500000000000000" pitchFamily="2" charset="0"/>
              </a:defRPr>
            </a:lvl1pPr>
            <a:lvl5pPr marL="1828800" indent="0">
              <a:buNone/>
              <a:defRPr/>
            </a:lvl5pPr>
          </a:lstStyle>
          <a:p>
            <a:pPr lvl="0"/>
            <a:r>
              <a:rPr lang="en-US"/>
              <a:t>Lorem ipsum dolor sit </a:t>
            </a:r>
            <a:r>
              <a:rPr lang="en-US" err="1"/>
              <a:t>amet</a:t>
            </a:r>
            <a:r>
              <a:rPr lang="en-US"/>
              <a:t>, </a:t>
            </a:r>
          </a:p>
          <a:p>
            <a:pPr lvl="0"/>
            <a:r>
              <a:rPr lang="en-US" err="1"/>
              <a:t>eos</a:t>
            </a:r>
            <a:r>
              <a:rPr lang="en-US"/>
              <a:t> </a:t>
            </a:r>
            <a:r>
              <a:rPr lang="en-US" err="1"/>
              <a:t>nibh</a:t>
            </a:r>
            <a:r>
              <a:rPr lang="en-US"/>
              <a:t> </a:t>
            </a:r>
            <a:r>
              <a:rPr lang="en-US" err="1"/>
              <a:t>volutpat</a:t>
            </a:r>
            <a:r>
              <a:rPr lang="en-US"/>
              <a:t> at, </a:t>
            </a:r>
            <a:r>
              <a:rPr lang="en-US" err="1"/>
              <a:t>labores</a:t>
            </a:r>
            <a:r>
              <a:rPr lang="en-US"/>
              <a:t> </a:t>
            </a:r>
            <a:r>
              <a:rPr lang="en-US" err="1"/>
              <a:t>omittam</a:t>
            </a:r>
            <a:r>
              <a:rPr lang="en-US"/>
              <a:t> </a:t>
            </a:r>
            <a:r>
              <a:rPr lang="en-US" err="1"/>
              <a:t>complectitur</a:t>
            </a:r>
            <a:r>
              <a:rPr lang="en-US"/>
              <a:t> </a:t>
            </a:r>
            <a:r>
              <a:rPr lang="en-US" err="1"/>
              <a:t>ea</a:t>
            </a:r>
            <a:r>
              <a:rPr lang="en-US"/>
              <a:t> duo. Ex </a:t>
            </a:r>
            <a:r>
              <a:rPr lang="en-US" err="1"/>
              <a:t>nam</a:t>
            </a:r>
            <a:r>
              <a:rPr lang="en-US"/>
              <a:t> </a:t>
            </a:r>
            <a:r>
              <a:rPr lang="en-US" err="1"/>
              <a:t>legere</a:t>
            </a:r>
            <a:r>
              <a:rPr lang="en-US"/>
              <a:t> </a:t>
            </a:r>
            <a:r>
              <a:rPr lang="en-US" err="1"/>
              <a:t>menandri</a:t>
            </a:r>
            <a:r>
              <a:rPr lang="en-US"/>
              <a:t>, ex </a:t>
            </a:r>
            <a:r>
              <a:rPr lang="en-US" err="1"/>
              <a:t>volutpat</a:t>
            </a:r>
            <a:r>
              <a:rPr lang="en-US"/>
              <a:t> </a:t>
            </a:r>
            <a:r>
              <a:rPr lang="en-US" err="1"/>
              <a:t>conceptam</a:t>
            </a:r>
            <a:r>
              <a:rPr lang="en-US"/>
              <a:t> </a:t>
            </a:r>
            <a:r>
              <a:rPr lang="en-US" err="1"/>
              <a:t>interesset</a:t>
            </a:r>
            <a:r>
              <a:rPr lang="en-US"/>
              <a:t> </a:t>
            </a:r>
            <a:r>
              <a:rPr lang="en-US" err="1"/>
              <a:t>eum</a:t>
            </a:r>
            <a:r>
              <a:rPr lang="en-US"/>
              <a:t>. </a:t>
            </a:r>
            <a:r>
              <a:rPr lang="en-US" err="1"/>
              <a:t>Eum</a:t>
            </a:r>
            <a:r>
              <a:rPr lang="en-US"/>
              <a:t> cu </a:t>
            </a:r>
            <a:r>
              <a:rPr lang="en-US" err="1"/>
              <a:t>enim</a:t>
            </a:r>
            <a:r>
              <a:rPr lang="en-US"/>
              <a:t> </a:t>
            </a:r>
            <a:r>
              <a:rPr lang="en-US" err="1"/>
              <a:t>veritus</a:t>
            </a:r>
            <a:r>
              <a:rPr lang="en-US"/>
              <a:t> </a:t>
            </a:r>
            <a:r>
              <a:rPr lang="en-US" err="1"/>
              <a:t>conceptam</a:t>
            </a:r>
            <a:r>
              <a:rPr lang="en-US"/>
              <a:t>, </a:t>
            </a:r>
            <a:r>
              <a:rPr lang="en-US" err="1"/>
              <a:t>nominati</a:t>
            </a:r>
            <a:r>
              <a:rPr lang="en-US"/>
              <a:t> </a:t>
            </a:r>
            <a:r>
              <a:rPr lang="en-US" err="1"/>
              <a:t>qualisque</a:t>
            </a:r>
            <a:r>
              <a:rPr lang="en-US"/>
              <a:t> sed </a:t>
            </a:r>
            <a:r>
              <a:rPr lang="en-US" err="1"/>
              <a:t>eu</a:t>
            </a:r>
            <a:r>
              <a:rPr lang="en-US"/>
              <a:t>. </a:t>
            </a:r>
          </a:p>
        </p:txBody>
      </p:sp>
      <p:pic>
        <p:nvPicPr>
          <p:cNvPr id="8" name="Graphic 7">
            <a:extLst>
              <a:ext uri="{FF2B5EF4-FFF2-40B4-BE49-F238E27FC236}">
                <a16:creationId xmlns:a16="http://schemas.microsoft.com/office/drawing/2014/main" id="{341C155B-B800-46E5-9DF4-5F51DADBC62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6721" y="5880147"/>
            <a:ext cx="3600965" cy="437074"/>
          </a:xfrm>
          <a:prstGeom prst="rect">
            <a:avLst/>
          </a:prstGeom>
        </p:spPr>
      </p:pic>
      <p:sp>
        <p:nvSpPr>
          <p:cNvPr id="13" name="Date Placeholder 3">
            <a:extLst>
              <a:ext uri="{FF2B5EF4-FFF2-40B4-BE49-F238E27FC236}">
                <a16:creationId xmlns:a16="http://schemas.microsoft.com/office/drawing/2014/main" id="{8BC1C4F6-00B6-47AA-B2D9-106B4E65CD78}"/>
              </a:ext>
            </a:extLst>
          </p:cNvPr>
          <p:cNvSpPr>
            <a:spLocks noGrp="1"/>
          </p:cNvSpPr>
          <p:nvPr>
            <p:ph type="dt" sz="half" idx="10"/>
          </p:nvPr>
        </p:nvSpPr>
        <p:spPr>
          <a:xfrm>
            <a:off x="237867" y="317414"/>
            <a:ext cx="1682578" cy="365125"/>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a:t>01 January 2020</a:t>
            </a:r>
          </a:p>
        </p:txBody>
      </p:sp>
      <p:sp>
        <p:nvSpPr>
          <p:cNvPr id="14" name="Footer Placeholder 4">
            <a:extLst>
              <a:ext uri="{FF2B5EF4-FFF2-40B4-BE49-F238E27FC236}">
                <a16:creationId xmlns:a16="http://schemas.microsoft.com/office/drawing/2014/main" id="{0844A1EC-4F27-4222-B8BA-17587743CCDB}"/>
              </a:ext>
            </a:extLst>
          </p:cNvPr>
          <p:cNvSpPr>
            <a:spLocks noGrp="1"/>
          </p:cNvSpPr>
          <p:nvPr>
            <p:ph type="ftr" sz="quarter" idx="3"/>
          </p:nvPr>
        </p:nvSpPr>
        <p:spPr>
          <a:xfrm>
            <a:off x="2408538" y="317414"/>
            <a:ext cx="4114800" cy="365125"/>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a:t>Section or Title</a:t>
            </a:r>
          </a:p>
        </p:txBody>
      </p:sp>
    </p:spTree>
    <p:extLst>
      <p:ext uri="{BB962C8B-B14F-4D97-AF65-F5344CB8AC3E}">
        <p14:creationId xmlns:p14="http://schemas.microsoft.com/office/powerpoint/2010/main" val="42531605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EDD800AB-F0AC-4351-8F9A-AA805A40B691}"/>
              </a:ext>
            </a:extLst>
          </p:cNvPr>
          <p:cNvSpPr>
            <a:spLocks noGrp="1"/>
          </p:cNvSpPr>
          <p:nvPr>
            <p:ph idx="1" hasCustomPrompt="1"/>
          </p:nvPr>
        </p:nvSpPr>
        <p:spPr>
          <a:xfrm>
            <a:off x="345989" y="1430210"/>
            <a:ext cx="10783330" cy="695155"/>
          </a:xfrm>
          <a:prstGeom prst="rect">
            <a:avLst/>
          </a:prstGeom>
        </p:spPr>
        <p:txBody>
          <a:bodyPr vert="horz" lIns="91440" tIns="45720" rIns="91440" bIns="45720" rtlCol="0" anchor="b">
            <a:normAutofit/>
          </a:bodyPr>
          <a:lstStyle>
            <a:lvl1pPr marL="0" indent="0">
              <a:buNone/>
              <a:defRPr lang="en-US" sz="2800" dirty="0" smtClean="0">
                <a:latin typeface="Poppins Medium" panose="00000600000000000000" pitchFamily="2" charset="0"/>
                <a:cs typeface="Poppins Medium" panose="00000600000000000000" pitchFamily="2" charset="0"/>
              </a:defRPr>
            </a:lvl1pPr>
            <a:lvl5pPr marL="1828800" indent="0">
              <a:buNone/>
              <a:defRPr/>
            </a:lvl5pPr>
          </a:lstStyle>
          <a:p>
            <a:pPr lvl="0"/>
            <a:r>
              <a:rPr lang="en-US"/>
              <a:t>Headline</a:t>
            </a:r>
          </a:p>
        </p:txBody>
      </p:sp>
      <p:sp>
        <p:nvSpPr>
          <p:cNvPr id="15" name="Text Placeholder 2">
            <a:extLst>
              <a:ext uri="{FF2B5EF4-FFF2-40B4-BE49-F238E27FC236}">
                <a16:creationId xmlns:a16="http://schemas.microsoft.com/office/drawing/2014/main" id="{7FA2679C-C189-4EB4-B5D9-FF6C94289354}"/>
              </a:ext>
            </a:extLst>
          </p:cNvPr>
          <p:cNvSpPr>
            <a:spLocks noGrp="1"/>
          </p:cNvSpPr>
          <p:nvPr>
            <p:ph idx="11" hasCustomPrompt="1"/>
          </p:nvPr>
        </p:nvSpPr>
        <p:spPr>
          <a:xfrm>
            <a:off x="345989" y="2253994"/>
            <a:ext cx="5038811" cy="3323022"/>
          </a:xfrm>
          <a:prstGeom prst="rect">
            <a:avLst/>
          </a:prstGeom>
        </p:spPr>
        <p:txBody>
          <a:bodyPr vert="horz" lIns="91440" tIns="45720" rIns="91440" bIns="45720" rtlCol="0" anchor="t">
            <a:noAutofit/>
          </a:bodyPr>
          <a:lstStyle>
            <a:lvl1pPr marL="0" indent="0">
              <a:lnSpc>
                <a:spcPct val="100000"/>
              </a:lnSpc>
              <a:buNone/>
              <a:defRPr lang="en-US" sz="2400" dirty="0" smtClean="0">
                <a:latin typeface="Poppins" panose="00000500000000000000" pitchFamily="2" charset="0"/>
                <a:cs typeface="Poppins" panose="00000500000000000000" pitchFamily="2" charset="0"/>
              </a:defRPr>
            </a:lvl1pPr>
            <a:lvl5pPr marL="1828800" indent="0">
              <a:buNone/>
              <a:defRPr/>
            </a:lvl5pPr>
          </a:lstStyle>
          <a:p>
            <a:pPr lvl="0"/>
            <a:r>
              <a:rPr lang="en-US"/>
              <a:t>Lorem ipsum dolor sit </a:t>
            </a:r>
            <a:r>
              <a:rPr lang="en-US" err="1"/>
              <a:t>amet</a:t>
            </a:r>
            <a:r>
              <a:rPr lang="en-US"/>
              <a:t>, </a:t>
            </a:r>
          </a:p>
          <a:p>
            <a:pPr lvl="0"/>
            <a:r>
              <a:rPr lang="en-US" err="1"/>
              <a:t>eos</a:t>
            </a:r>
            <a:r>
              <a:rPr lang="en-US"/>
              <a:t> </a:t>
            </a:r>
            <a:r>
              <a:rPr lang="en-US" err="1"/>
              <a:t>nibh</a:t>
            </a:r>
            <a:r>
              <a:rPr lang="en-US"/>
              <a:t> </a:t>
            </a:r>
            <a:r>
              <a:rPr lang="en-US" err="1"/>
              <a:t>volutpat</a:t>
            </a:r>
            <a:r>
              <a:rPr lang="en-US"/>
              <a:t> at, </a:t>
            </a:r>
            <a:r>
              <a:rPr lang="en-US" err="1"/>
              <a:t>labores</a:t>
            </a:r>
            <a:r>
              <a:rPr lang="en-US"/>
              <a:t> </a:t>
            </a:r>
            <a:r>
              <a:rPr lang="en-US" err="1"/>
              <a:t>omittam</a:t>
            </a:r>
            <a:r>
              <a:rPr lang="en-US"/>
              <a:t> </a:t>
            </a:r>
            <a:r>
              <a:rPr lang="en-US" err="1"/>
              <a:t>complectitur</a:t>
            </a:r>
            <a:r>
              <a:rPr lang="en-US"/>
              <a:t> </a:t>
            </a:r>
            <a:r>
              <a:rPr lang="en-US" err="1"/>
              <a:t>ea</a:t>
            </a:r>
            <a:r>
              <a:rPr lang="en-US"/>
              <a:t> duo. Ex </a:t>
            </a:r>
            <a:r>
              <a:rPr lang="en-US" err="1"/>
              <a:t>nam</a:t>
            </a:r>
            <a:r>
              <a:rPr lang="en-US"/>
              <a:t> </a:t>
            </a:r>
            <a:r>
              <a:rPr lang="en-US" err="1"/>
              <a:t>legere</a:t>
            </a:r>
            <a:r>
              <a:rPr lang="en-US"/>
              <a:t> </a:t>
            </a:r>
            <a:r>
              <a:rPr lang="en-US" err="1"/>
              <a:t>menandri</a:t>
            </a:r>
            <a:r>
              <a:rPr lang="en-US"/>
              <a:t>, ex </a:t>
            </a:r>
            <a:r>
              <a:rPr lang="en-US" err="1"/>
              <a:t>volutpat</a:t>
            </a:r>
            <a:r>
              <a:rPr lang="en-US"/>
              <a:t> </a:t>
            </a:r>
            <a:r>
              <a:rPr lang="en-US" err="1"/>
              <a:t>conceptam</a:t>
            </a:r>
            <a:r>
              <a:rPr lang="en-US"/>
              <a:t> </a:t>
            </a:r>
            <a:r>
              <a:rPr lang="en-US" err="1"/>
              <a:t>interesset</a:t>
            </a:r>
            <a:r>
              <a:rPr lang="en-US"/>
              <a:t> </a:t>
            </a:r>
            <a:r>
              <a:rPr lang="en-US" err="1"/>
              <a:t>eum</a:t>
            </a:r>
            <a:r>
              <a:rPr lang="en-US"/>
              <a:t>. </a:t>
            </a:r>
            <a:r>
              <a:rPr lang="en-US" err="1"/>
              <a:t>Eum</a:t>
            </a:r>
            <a:r>
              <a:rPr lang="en-US"/>
              <a:t> cu </a:t>
            </a:r>
            <a:r>
              <a:rPr lang="en-US" err="1"/>
              <a:t>enim</a:t>
            </a:r>
            <a:r>
              <a:rPr lang="en-US"/>
              <a:t> </a:t>
            </a:r>
            <a:r>
              <a:rPr lang="en-US" err="1"/>
              <a:t>veritus</a:t>
            </a:r>
            <a:r>
              <a:rPr lang="en-US"/>
              <a:t> </a:t>
            </a:r>
            <a:r>
              <a:rPr lang="en-US" err="1"/>
              <a:t>conceptam</a:t>
            </a:r>
            <a:r>
              <a:rPr lang="en-US"/>
              <a:t>, </a:t>
            </a:r>
            <a:r>
              <a:rPr lang="en-US" err="1"/>
              <a:t>nominati</a:t>
            </a:r>
            <a:r>
              <a:rPr lang="en-US"/>
              <a:t> </a:t>
            </a:r>
            <a:r>
              <a:rPr lang="en-US" err="1"/>
              <a:t>qualisque</a:t>
            </a:r>
            <a:r>
              <a:rPr lang="en-US"/>
              <a:t> sed </a:t>
            </a:r>
            <a:r>
              <a:rPr lang="en-US" err="1"/>
              <a:t>eu</a:t>
            </a:r>
            <a:r>
              <a:rPr lang="en-US"/>
              <a:t>. </a:t>
            </a:r>
          </a:p>
        </p:txBody>
      </p:sp>
      <p:sp>
        <p:nvSpPr>
          <p:cNvPr id="7" name="Content Placeholder 2">
            <a:extLst>
              <a:ext uri="{FF2B5EF4-FFF2-40B4-BE49-F238E27FC236}">
                <a16:creationId xmlns:a16="http://schemas.microsoft.com/office/drawing/2014/main" id="{D0F44898-B883-4A8D-95C4-5369D8C0C38D}"/>
              </a:ext>
            </a:extLst>
          </p:cNvPr>
          <p:cNvSpPr>
            <a:spLocks noGrp="1"/>
          </p:cNvSpPr>
          <p:nvPr>
            <p:ph idx="12" hasCustomPrompt="1"/>
          </p:nvPr>
        </p:nvSpPr>
        <p:spPr>
          <a:xfrm>
            <a:off x="6096000" y="2253994"/>
            <a:ext cx="5020962" cy="3323022"/>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Insert </a:t>
            </a:r>
            <a:br>
              <a:rPr lang="en-AU"/>
            </a:br>
            <a:r>
              <a:rPr lang="en-AU"/>
              <a:t>media/picture</a:t>
            </a:r>
          </a:p>
        </p:txBody>
      </p:sp>
      <p:pic>
        <p:nvPicPr>
          <p:cNvPr id="8" name="Graphic 7">
            <a:extLst>
              <a:ext uri="{FF2B5EF4-FFF2-40B4-BE49-F238E27FC236}">
                <a16:creationId xmlns:a16="http://schemas.microsoft.com/office/drawing/2014/main" id="{3B256FEA-444B-482F-AFEC-C65A059542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6721" y="5880147"/>
            <a:ext cx="3600965" cy="437074"/>
          </a:xfrm>
          <a:prstGeom prst="rect">
            <a:avLst/>
          </a:prstGeom>
        </p:spPr>
      </p:pic>
      <p:sp>
        <p:nvSpPr>
          <p:cNvPr id="14" name="Date Placeholder 3">
            <a:extLst>
              <a:ext uri="{FF2B5EF4-FFF2-40B4-BE49-F238E27FC236}">
                <a16:creationId xmlns:a16="http://schemas.microsoft.com/office/drawing/2014/main" id="{0D01B973-AD58-4033-B8F1-3F1A352B8F93}"/>
              </a:ext>
            </a:extLst>
          </p:cNvPr>
          <p:cNvSpPr>
            <a:spLocks noGrp="1"/>
          </p:cNvSpPr>
          <p:nvPr>
            <p:ph type="dt" sz="half" idx="10"/>
          </p:nvPr>
        </p:nvSpPr>
        <p:spPr>
          <a:xfrm>
            <a:off x="237867" y="317414"/>
            <a:ext cx="1682578" cy="365125"/>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a:t>01 January 2020</a:t>
            </a:r>
          </a:p>
        </p:txBody>
      </p:sp>
      <p:sp>
        <p:nvSpPr>
          <p:cNvPr id="16" name="Footer Placeholder 4">
            <a:extLst>
              <a:ext uri="{FF2B5EF4-FFF2-40B4-BE49-F238E27FC236}">
                <a16:creationId xmlns:a16="http://schemas.microsoft.com/office/drawing/2014/main" id="{8A4C5A28-28B6-4832-835E-3F3ABBDF73D4}"/>
              </a:ext>
            </a:extLst>
          </p:cNvPr>
          <p:cNvSpPr>
            <a:spLocks noGrp="1"/>
          </p:cNvSpPr>
          <p:nvPr>
            <p:ph type="ftr" sz="quarter" idx="3"/>
          </p:nvPr>
        </p:nvSpPr>
        <p:spPr>
          <a:xfrm>
            <a:off x="2408538" y="317414"/>
            <a:ext cx="4114800" cy="365125"/>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a:t>Section or Title</a:t>
            </a:r>
          </a:p>
        </p:txBody>
      </p:sp>
    </p:spTree>
    <p:extLst>
      <p:ext uri="{BB962C8B-B14F-4D97-AF65-F5344CB8AC3E}">
        <p14:creationId xmlns:p14="http://schemas.microsoft.com/office/powerpoint/2010/main" val="3813413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095F1-6724-4284-AC9F-25539E7AD876}"/>
              </a:ext>
            </a:extLst>
          </p:cNvPr>
          <p:cNvSpPr>
            <a:spLocks noGrp="1"/>
          </p:cNvSpPr>
          <p:nvPr>
            <p:ph type="title" hasCustomPrompt="1"/>
          </p:nvPr>
        </p:nvSpPr>
        <p:spPr>
          <a:xfrm>
            <a:off x="354227" y="2537255"/>
            <a:ext cx="8633254" cy="1054442"/>
          </a:xfrm>
        </p:spPr>
        <p:txBody>
          <a:bodyPr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8000"/>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Section Title</a:t>
            </a:r>
            <a:br>
              <a:rPr lang="en-US"/>
            </a:br>
            <a:endParaRPr lang="en-AU"/>
          </a:p>
        </p:txBody>
      </p:sp>
      <p:sp>
        <p:nvSpPr>
          <p:cNvPr id="8" name="Date Placeholder 3">
            <a:extLst>
              <a:ext uri="{FF2B5EF4-FFF2-40B4-BE49-F238E27FC236}">
                <a16:creationId xmlns:a16="http://schemas.microsoft.com/office/drawing/2014/main" id="{8F3C2889-13CD-44E1-80BF-C45A2461524E}"/>
              </a:ext>
            </a:extLst>
          </p:cNvPr>
          <p:cNvSpPr>
            <a:spLocks noGrp="1"/>
          </p:cNvSpPr>
          <p:nvPr>
            <p:ph type="dt" sz="half" idx="2"/>
          </p:nvPr>
        </p:nvSpPr>
        <p:spPr>
          <a:xfrm>
            <a:off x="237867" y="317414"/>
            <a:ext cx="1682578" cy="365125"/>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a:t>01 January 2020</a:t>
            </a:r>
          </a:p>
        </p:txBody>
      </p:sp>
      <p:sp>
        <p:nvSpPr>
          <p:cNvPr id="9" name="Footer Placeholder 4">
            <a:extLst>
              <a:ext uri="{FF2B5EF4-FFF2-40B4-BE49-F238E27FC236}">
                <a16:creationId xmlns:a16="http://schemas.microsoft.com/office/drawing/2014/main" id="{07E28456-F7AE-4890-80FF-A49E242D3136}"/>
              </a:ext>
            </a:extLst>
          </p:cNvPr>
          <p:cNvSpPr>
            <a:spLocks noGrp="1"/>
          </p:cNvSpPr>
          <p:nvPr>
            <p:ph type="ftr" sz="quarter" idx="3"/>
          </p:nvPr>
        </p:nvSpPr>
        <p:spPr>
          <a:xfrm>
            <a:off x="2408538" y="317414"/>
            <a:ext cx="4114800" cy="365125"/>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a:t>Section or Title</a:t>
            </a:r>
          </a:p>
        </p:txBody>
      </p:sp>
      <p:sp>
        <p:nvSpPr>
          <p:cNvPr id="11" name="Text Placeholder 2">
            <a:extLst>
              <a:ext uri="{FF2B5EF4-FFF2-40B4-BE49-F238E27FC236}">
                <a16:creationId xmlns:a16="http://schemas.microsoft.com/office/drawing/2014/main" id="{F8B0A12E-6CA5-4DF6-98A1-E57A9C721E02}"/>
              </a:ext>
            </a:extLst>
          </p:cNvPr>
          <p:cNvSpPr>
            <a:spLocks noGrp="1"/>
          </p:cNvSpPr>
          <p:nvPr>
            <p:ph idx="1" hasCustomPrompt="1"/>
          </p:nvPr>
        </p:nvSpPr>
        <p:spPr>
          <a:xfrm>
            <a:off x="354227" y="3843208"/>
            <a:ext cx="5017873" cy="1054442"/>
          </a:xfrm>
          <a:prstGeom prst="rect">
            <a:avLst/>
          </a:prstGeom>
        </p:spPr>
        <p:txBody>
          <a:bodyPr vert="horz" lIns="91440" tIns="45720" rIns="91440" bIns="45720" rtlCol="0">
            <a:normAutofit/>
          </a:bodyPr>
          <a:lstStyle>
            <a:lvl1pPr marL="0" indent="0">
              <a:buNone/>
              <a:defRPr sz="2400">
                <a:latin typeface="Poppins" panose="00000500000000000000" pitchFamily="2" charset="0"/>
                <a:cs typeface="Poppins" panose="00000500000000000000" pitchFamily="2" charset="0"/>
              </a:defRPr>
            </a:lvl1pPr>
            <a:lvl5pPr marL="1828800" indent="0">
              <a:buNone/>
              <a:defRPr>
                <a:latin typeface="Poppins" panose="00000500000000000000" pitchFamily="2" charset="0"/>
                <a:cs typeface="Poppins" panose="00000500000000000000" pitchFamily="2" charset="0"/>
              </a:defRPr>
            </a:lvl5pPr>
          </a:lstStyle>
          <a:p>
            <a:pPr lvl="0"/>
            <a:r>
              <a:rPr lang="en-US"/>
              <a:t>Subhead if required</a:t>
            </a:r>
          </a:p>
          <a:p>
            <a:pPr lvl="4"/>
            <a:endParaRPr lang="en-AU"/>
          </a:p>
        </p:txBody>
      </p:sp>
      <p:pic>
        <p:nvPicPr>
          <p:cNvPr id="7" name="Graphic 6">
            <a:extLst>
              <a:ext uri="{FF2B5EF4-FFF2-40B4-BE49-F238E27FC236}">
                <a16:creationId xmlns:a16="http://schemas.microsoft.com/office/drawing/2014/main" id="{04FE1A15-B829-44AA-AB11-420F718B24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6721" y="5880147"/>
            <a:ext cx="3600965" cy="437074"/>
          </a:xfrm>
          <a:prstGeom prst="rect">
            <a:avLst/>
          </a:prstGeom>
        </p:spPr>
      </p:pic>
    </p:spTree>
    <p:extLst>
      <p:ext uri="{BB962C8B-B14F-4D97-AF65-F5344CB8AC3E}">
        <p14:creationId xmlns:p14="http://schemas.microsoft.com/office/powerpoint/2010/main" val="2800611266"/>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EDD800AB-F0AC-4351-8F9A-AA805A40B691}"/>
              </a:ext>
            </a:extLst>
          </p:cNvPr>
          <p:cNvSpPr>
            <a:spLocks noGrp="1"/>
          </p:cNvSpPr>
          <p:nvPr>
            <p:ph idx="1" hasCustomPrompt="1"/>
          </p:nvPr>
        </p:nvSpPr>
        <p:spPr>
          <a:xfrm>
            <a:off x="345989" y="1430210"/>
            <a:ext cx="10783330" cy="695155"/>
          </a:xfrm>
          <a:prstGeom prst="rect">
            <a:avLst/>
          </a:prstGeom>
        </p:spPr>
        <p:txBody>
          <a:bodyPr vert="horz" lIns="91440" tIns="45720" rIns="91440" bIns="45720" rtlCol="0" anchor="b">
            <a:normAutofit/>
          </a:bodyPr>
          <a:lstStyle>
            <a:lvl1pPr marL="0" indent="0">
              <a:buNone/>
              <a:defRPr lang="en-US" sz="2800" dirty="0" smtClean="0">
                <a:latin typeface="Poppins Medium" panose="00000600000000000000" pitchFamily="2" charset="0"/>
                <a:cs typeface="Poppins Medium" panose="00000600000000000000" pitchFamily="2" charset="0"/>
              </a:defRPr>
            </a:lvl1pPr>
            <a:lvl5pPr marL="1828800" indent="0">
              <a:buNone/>
              <a:defRPr/>
            </a:lvl5pPr>
          </a:lstStyle>
          <a:p>
            <a:pPr lvl="0"/>
            <a:r>
              <a:rPr lang="en-US"/>
              <a:t>Points</a:t>
            </a:r>
          </a:p>
        </p:txBody>
      </p:sp>
      <p:sp>
        <p:nvSpPr>
          <p:cNvPr id="15" name="Text Placeholder 2">
            <a:extLst>
              <a:ext uri="{FF2B5EF4-FFF2-40B4-BE49-F238E27FC236}">
                <a16:creationId xmlns:a16="http://schemas.microsoft.com/office/drawing/2014/main" id="{7FA2679C-C189-4EB4-B5D9-FF6C94289354}"/>
              </a:ext>
            </a:extLst>
          </p:cNvPr>
          <p:cNvSpPr>
            <a:spLocks noGrp="1"/>
          </p:cNvSpPr>
          <p:nvPr>
            <p:ph idx="11" hasCustomPrompt="1"/>
          </p:nvPr>
        </p:nvSpPr>
        <p:spPr>
          <a:xfrm>
            <a:off x="345989" y="2253994"/>
            <a:ext cx="5038811" cy="3323022"/>
          </a:xfrm>
          <a:prstGeom prst="rect">
            <a:avLst/>
          </a:prstGeom>
        </p:spPr>
        <p:txBody>
          <a:bodyPr vert="horz" lIns="91440" tIns="45720" rIns="91440" bIns="45720" rtlCol="0" anchor="t">
            <a:noAutofit/>
          </a:bodyPr>
          <a:lstStyle>
            <a:lvl1pPr marL="342900" indent="-342900">
              <a:lnSpc>
                <a:spcPct val="100000"/>
              </a:lnSpc>
              <a:buFont typeface="Arial" panose="020B0604020202020204" pitchFamily="34" charset="0"/>
              <a:buChar char="•"/>
              <a:defRPr lang="en-US" sz="2400" dirty="0" smtClean="0">
                <a:latin typeface="Poppins" panose="00000500000000000000" pitchFamily="2" charset="0"/>
                <a:cs typeface="Poppins" panose="00000500000000000000" pitchFamily="2" charset="0"/>
              </a:defRPr>
            </a:lvl1pPr>
            <a:lvl5pPr marL="1828800" indent="0">
              <a:buNone/>
              <a:defRPr/>
            </a:lvl5pPr>
          </a:lstStyle>
          <a:p>
            <a:pPr lvl="0"/>
            <a:r>
              <a:rPr lang="en-US"/>
              <a:t>Lorem ipsum dolor sit </a:t>
            </a:r>
            <a:r>
              <a:rPr lang="en-US" err="1"/>
              <a:t>amet</a:t>
            </a:r>
            <a:r>
              <a:rPr lang="en-US"/>
              <a:t>, </a:t>
            </a:r>
          </a:p>
          <a:p>
            <a:pPr lvl="0"/>
            <a:r>
              <a:rPr lang="en-US" err="1"/>
              <a:t>eos</a:t>
            </a:r>
            <a:r>
              <a:rPr lang="en-US"/>
              <a:t> </a:t>
            </a:r>
            <a:r>
              <a:rPr lang="en-US" err="1"/>
              <a:t>nibh</a:t>
            </a:r>
            <a:r>
              <a:rPr lang="en-US"/>
              <a:t> </a:t>
            </a:r>
            <a:r>
              <a:rPr lang="en-US" err="1"/>
              <a:t>volutpat</a:t>
            </a:r>
            <a:r>
              <a:rPr lang="en-US"/>
              <a:t> at, labors</a:t>
            </a:r>
          </a:p>
          <a:p>
            <a:pPr lvl="0"/>
            <a:r>
              <a:rPr lang="en-US" err="1"/>
              <a:t>omittam</a:t>
            </a:r>
            <a:r>
              <a:rPr lang="en-US"/>
              <a:t> </a:t>
            </a:r>
            <a:r>
              <a:rPr lang="en-US" err="1"/>
              <a:t>complectitur</a:t>
            </a:r>
            <a:r>
              <a:rPr lang="en-US"/>
              <a:t> </a:t>
            </a:r>
            <a:r>
              <a:rPr lang="en-US" err="1"/>
              <a:t>ea</a:t>
            </a:r>
            <a:endParaRPr lang="en-US"/>
          </a:p>
          <a:p>
            <a:pPr lvl="0"/>
            <a:r>
              <a:rPr lang="en-US"/>
              <a:t>duo. Ex </a:t>
            </a:r>
            <a:r>
              <a:rPr lang="en-US" err="1"/>
              <a:t>nam</a:t>
            </a:r>
            <a:r>
              <a:rPr lang="en-US"/>
              <a:t> </a:t>
            </a:r>
            <a:r>
              <a:rPr lang="en-US" err="1"/>
              <a:t>legere</a:t>
            </a:r>
            <a:r>
              <a:rPr lang="en-US"/>
              <a:t> </a:t>
            </a:r>
            <a:r>
              <a:rPr lang="en-US" err="1"/>
              <a:t>menandri</a:t>
            </a:r>
            <a:r>
              <a:rPr lang="en-US"/>
              <a:t>,</a:t>
            </a:r>
          </a:p>
          <a:p>
            <a:pPr lvl="0"/>
            <a:r>
              <a:rPr lang="en-US"/>
              <a:t>ex </a:t>
            </a:r>
            <a:r>
              <a:rPr lang="en-US" err="1"/>
              <a:t>volutpat</a:t>
            </a:r>
            <a:r>
              <a:rPr lang="en-US"/>
              <a:t> </a:t>
            </a:r>
            <a:r>
              <a:rPr lang="en-US" err="1"/>
              <a:t>conceptam</a:t>
            </a:r>
            <a:endParaRPr lang="en-US"/>
          </a:p>
          <a:p>
            <a:pPr lvl="0"/>
            <a:r>
              <a:rPr lang="en-US" err="1"/>
              <a:t>interesset</a:t>
            </a:r>
            <a:r>
              <a:rPr lang="en-US"/>
              <a:t> </a:t>
            </a:r>
            <a:r>
              <a:rPr lang="en-US" err="1"/>
              <a:t>eum</a:t>
            </a:r>
            <a:r>
              <a:rPr lang="en-US"/>
              <a:t>. </a:t>
            </a:r>
            <a:r>
              <a:rPr lang="en-US" err="1"/>
              <a:t>Eum</a:t>
            </a:r>
            <a:r>
              <a:rPr lang="en-US"/>
              <a:t> cu </a:t>
            </a:r>
            <a:r>
              <a:rPr lang="en-US" err="1"/>
              <a:t>enim</a:t>
            </a:r>
            <a:endParaRPr lang="en-US"/>
          </a:p>
        </p:txBody>
      </p:sp>
      <p:sp>
        <p:nvSpPr>
          <p:cNvPr id="6" name="Text Placeholder 2">
            <a:extLst>
              <a:ext uri="{FF2B5EF4-FFF2-40B4-BE49-F238E27FC236}">
                <a16:creationId xmlns:a16="http://schemas.microsoft.com/office/drawing/2014/main" id="{BFB90F58-59CC-4BAF-AFCF-02F92119E82C}"/>
              </a:ext>
            </a:extLst>
          </p:cNvPr>
          <p:cNvSpPr>
            <a:spLocks noGrp="1"/>
          </p:cNvSpPr>
          <p:nvPr>
            <p:ph idx="12" hasCustomPrompt="1"/>
          </p:nvPr>
        </p:nvSpPr>
        <p:spPr>
          <a:xfrm>
            <a:off x="6103208" y="2253994"/>
            <a:ext cx="5038811" cy="3323022"/>
          </a:xfrm>
          <a:prstGeom prst="rect">
            <a:avLst/>
          </a:prstGeom>
        </p:spPr>
        <p:txBody>
          <a:bodyPr vert="horz" lIns="91440" tIns="45720" rIns="91440" bIns="45720" rtlCol="0" anchor="t">
            <a:noAutofit/>
          </a:bodyPr>
          <a:lstStyle>
            <a:lvl1pPr marL="342900" indent="-342900">
              <a:lnSpc>
                <a:spcPct val="100000"/>
              </a:lnSpc>
              <a:buFont typeface="Arial" panose="020B0604020202020204" pitchFamily="34" charset="0"/>
              <a:buChar char="•"/>
              <a:defRPr lang="en-US" sz="2400" dirty="0" smtClean="0">
                <a:latin typeface="Poppins" panose="00000500000000000000" pitchFamily="2" charset="0"/>
                <a:cs typeface="Poppins" panose="00000500000000000000" pitchFamily="2" charset="0"/>
              </a:defRPr>
            </a:lvl1pPr>
            <a:lvl5pPr marL="1828800" indent="0">
              <a:buNone/>
              <a:defRPr/>
            </a:lvl5pPr>
          </a:lstStyle>
          <a:p>
            <a:pPr lvl="0"/>
            <a:r>
              <a:rPr lang="en-US"/>
              <a:t>Lorem ipsum dolor sit </a:t>
            </a:r>
            <a:r>
              <a:rPr lang="en-US" err="1"/>
              <a:t>amet</a:t>
            </a:r>
            <a:r>
              <a:rPr lang="en-US"/>
              <a:t>, </a:t>
            </a:r>
          </a:p>
          <a:p>
            <a:pPr lvl="0"/>
            <a:r>
              <a:rPr lang="en-US" err="1"/>
              <a:t>eos</a:t>
            </a:r>
            <a:r>
              <a:rPr lang="en-US"/>
              <a:t> </a:t>
            </a:r>
            <a:r>
              <a:rPr lang="en-US" err="1"/>
              <a:t>nibh</a:t>
            </a:r>
            <a:r>
              <a:rPr lang="en-US"/>
              <a:t> </a:t>
            </a:r>
            <a:r>
              <a:rPr lang="en-US" err="1"/>
              <a:t>volutpat</a:t>
            </a:r>
            <a:r>
              <a:rPr lang="en-US"/>
              <a:t> at, labors</a:t>
            </a:r>
          </a:p>
          <a:p>
            <a:pPr lvl="0"/>
            <a:r>
              <a:rPr lang="en-US" err="1"/>
              <a:t>omittam</a:t>
            </a:r>
            <a:r>
              <a:rPr lang="en-US"/>
              <a:t> </a:t>
            </a:r>
            <a:r>
              <a:rPr lang="en-US" err="1"/>
              <a:t>complectitur</a:t>
            </a:r>
            <a:r>
              <a:rPr lang="en-US"/>
              <a:t> </a:t>
            </a:r>
            <a:r>
              <a:rPr lang="en-US" err="1"/>
              <a:t>ea</a:t>
            </a:r>
            <a:endParaRPr lang="en-US"/>
          </a:p>
          <a:p>
            <a:pPr lvl="0"/>
            <a:r>
              <a:rPr lang="en-US"/>
              <a:t>duo. Ex </a:t>
            </a:r>
            <a:r>
              <a:rPr lang="en-US" err="1"/>
              <a:t>nam</a:t>
            </a:r>
            <a:r>
              <a:rPr lang="en-US"/>
              <a:t> </a:t>
            </a:r>
            <a:r>
              <a:rPr lang="en-US" err="1"/>
              <a:t>legere</a:t>
            </a:r>
            <a:r>
              <a:rPr lang="en-US"/>
              <a:t> </a:t>
            </a:r>
            <a:r>
              <a:rPr lang="en-US" err="1"/>
              <a:t>menandri</a:t>
            </a:r>
            <a:r>
              <a:rPr lang="en-US"/>
              <a:t>,</a:t>
            </a:r>
          </a:p>
          <a:p>
            <a:pPr lvl="0"/>
            <a:r>
              <a:rPr lang="en-US"/>
              <a:t>ex </a:t>
            </a:r>
            <a:r>
              <a:rPr lang="en-US" err="1"/>
              <a:t>volutpat</a:t>
            </a:r>
            <a:r>
              <a:rPr lang="en-US"/>
              <a:t> </a:t>
            </a:r>
            <a:r>
              <a:rPr lang="en-US" err="1"/>
              <a:t>conceptam</a:t>
            </a:r>
            <a:endParaRPr lang="en-US"/>
          </a:p>
          <a:p>
            <a:pPr lvl="0"/>
            <a:r>
              <a:rPr lang="en-US" err="1"/>
              <a:t>interesset</a:t>
            </a:r>
            <a:r>
              <a:rPr lang="en-US"/>
              <a:t> </a:t>
            </a:r>
            <a:r>
              <a:rPr lang="en-US" err="1"/>
              <a:t>eum</a:t>
            </a:r>
            <a:r>
              <a:rPr lang="en-US"/>
              <a:t>. </a:t>
            </a:r>
            <a:r>
              <a:rPr lang="en-US" err="1"/>
              <a:t>Eum</a:t>
            </a:r>
            <a:r>
              <a:rPr lang="en-US"/>
              <a:t> cu </a:t>
            </a:r>
            <a:r>
              <a:rPr lang="en-US" err="1"/>
              <a:t>enim</a:t>
            </a:r>
            <a:endParaRPr lang="en-US"/>
          </a:p>
        </p:txBody>
      </p:sp>
      <p:pic>
        <p:nvPicPr>
          <p:cNvPr id="7" name="Graphic 6">
            <a:extLst>
              <a:ext uri="{FF2B5EF4-FFF2-40B4-BE49-F238E27FC236}">
                <a16:creationId xmlns:a16="http://schemas.microsoft.com/office/drawing/2014/main" id="{80A48A83-1121-469D-86AD-6020546F97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6721" y="5880147"/>
            <a:ext cx="3600965" cy="437074"/>
          </a:xfrm>
          <a:prstGeom prst="rect">
            <a:avLst/>
          </a:prstGeom>
        </p:spPr>
      </p:pic>
      <p:sp>
        <p:nvSpPr>
          <p:cNvPr id="8" name="Date Placeholder 3">
            <a:extLst>
              <a:ext uri="{FF2B5EF4-FFF2-40B4-BE49-F238E27FC236}">
                <a16:creationId xmlns:a16="http://schemas.microsoft.com/office/drawing/2014/main" id="{241B4CDD-3425-42A5-AA5A-FA78725E99F7}"/>
              </a:ext>
            </a:extLst>
          </p:cNvPr>
          <p:cNvSpPr>
            <a:spLocks noGrp="1"/>
          </p:cNvSpPr>
          <p:nvPr>
            <p:ph type="dt" sz="half" idx="10"/>
          </p:nvPr>
        </p:nvSpPr>
        <p:spPr>
          <a:xfrm>
            <a:off x="237867" y="317414"/>
            <a:ext cx="1682578" cy="365125"/>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a:t>01 January 2020</a:t>
            </a:r>
          </a:p>
        </p:txBody>
      </p:sp>
      <p:sp>
        <p:nvSpPr>
          <p:cNvPr id="11" name="Footer Placeholder 4">
            <a:extLst>
              <a:ext uri="{FF2B5EF4-FFF2-40B4-BE49-F238E27FC236}">
                <a16:creationId xmlns:a16="http://schemas.microsoft.com/office/drawing/2014/main" id="{CA190652-FDEE-42EC-9697-0FF777F73B15}"/>
              </a:ext>
            </a:extLst>
          </p:cNvPr>
          <p:cNvSpPr>
            <a:spLocks noGrp="1"/>
          </p:cNvSpPr>
          <p:nvPr>
            <p:ph type="ftr" sz="quarter" idx="3"/>
          </p:nvPr>
        </p:nvSpPr>
        <p:spPr>
          <a:xfrm>
            <a:off x="2408538" y="317414"/>
            <a:ext cx="4114800" cy="365125"/>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a:t>Section or Title</a:t>
            </a:r>
          </a:p>
        </p:txBody>
      </p:sp>
    </p:spTree>
    <p:extLst>
      <p:ext uri="{BB962C8B-B14F-4D97-AF65-F5344CB8AC3E}">
        <p14:creationId xmlns:p14="http://schemas.microsoft.com/office/powerpoint/2010/main" val="6629609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7" name="Text Placeholder 3">
            <a:extLst>
              <a:ext uri="{FF2B5EF4-FFF2-40B4-BE49-F238E27FC236}">
                <a16:creationId xmlns:a16="http://schemas.microsoft.com/office/drawing/2014/main" id="{D9293E78-8654-44E0-9CE1-97ACBD6FD349}"/>
              </a:ext>
            </a:extLst>
          </p:cNvPr>
          <p:cNvSpPr>
            <a:spLocks noGrp="1"/>
          </p:cNvSpPr>
          <p:nvPr>
            <p:ph type="body" sz="half" idx="10" hasCustomPrompt="1"/>
          </p:nvPr>
        </p:nvSpPr>
        <p:spPr>
          <a:xfrm>
            <a:off x="345518" y="4261365"/>
            <a:ext cx="5020962" cy="144093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Subhead</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Master text styles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Master text styles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Master text styles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lvl="0"/>
            <a:endParaRPr lang="en-US"/>
          </a:p>
        </p:txBody>
      </p:sp>
      <p:sp>
        <p:nvSpPr>
          <p:cNvPr id="18" name="Text Placeholder 3">
            <a:extLst>
              <a:ext uri="{FF2B5EF4-FFF2-40B4-BE49-F238E27FC236}">
                <a16:creationId xmlns:a16="http://schemas.microsoft.com/office/drawing/2014/main" id="{18FAB07F-A20B-409D-B5A1-B707AE5551C3}"/>
              </a:ext>
            </a:extLst>
          </p:cNvPr>
          <p:cNvSpPr>
            <a:spLocks noGrp="1"/>
          </p:cNvSpPr>
          <p:nvPr>
            <p:ph type="body" sz="half" idx="11" hasCustomPrompt="1"/>
          </p:nvPr>
        </p:nvSpPr>
        <p:spPr>
          <a:xfrm>
            <a:off x="6096000" y="4261364"/>
            <a:ext cx="5020962" cy="144093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Subhead</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Master text styles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Master text styles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Master text styles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lvl="0"/>
            <a:endParaRPr lang="en-US"/>
          </a:p>
        </p:txBody>
      </p:sp>
      <p:sp>
        <p:nvSpPr>
          <p:cNvPr id="21" name="Content Placeholder 2">
            <a:extLst>
              <a:ext uri="{FF2B5EF4-FFF2-40B4-BE49-F238E27FC236}">
                <a16:creationId xmlns:a16="http://schemas.microsoft.com/office/drawing/2014/main" id="{65DB2FFA-60F1-4556-A2A9-A3B1E8D451EB}"/>
              </a:ext>
            </a:extLst>
          </p:cNvPr>
          <p:cNvSpPr>
            <a:spLocks noGrp="1"/>
          </p:cNvSpPr>
          <p:nvPr>
            <p:ph idx="1" hasCustomPrompt="1"/>
          </p:nvPr>
        </p:nvSpPr>
        <p:spPr>
          <a:xfrm>
            <a:off x="345518" y="977900"/>
            <a:ext cx="5020962" cy="3162299"/>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Insert </a:t>
            </a:r>
            <a:br>
              <a:rPr lang="en-AU"/>
            </a:br>
            <a:r>
              <a:rPr lang="en-AU"/>
              <a:t>media/picture</a:t>
            </a:r>
          </a:p>
        </p:txBody>
      </p:sp>
      <p:sp>
        <p:nvSpPr>
          <p:cNvPr id="22" name="Content Placeholder 2">
            <a:extLst>
              <a:ext uri="{FF2B5EF4-FFF2-40B4-BE49-F238E27FC236}">
                <a16:creationId xmlns:a16="http://schemas.microsoft.com/office/drawing/2014/main" id="{85AE4A16-1BFE-44D8-A3EA-497513AC9ED3}"/>
              </a:ext>
            </a:extLst>
          </p:cNvPr>
          <p:cNvSpPr>
            <a:spLocks noGrp="1"/>
          </p:cNvSpPr>
          <p:nvPr>
            <p:ph idx="12" hasCustomPrompt="1"/>
          </p:nvPr>
        </p:nvSpPr>
        <p:spPr>
          <a:xfrm>
            <a:off x="6096000" y="977900"/>
            <a:ext cx="5020962" cy="3162299"/>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Insert </a:t>
            </a:r>
            <a:br>
              <a:rPr lang="en-AU"/>
            </a:br>
            <a:r>
              <a:rPr lang="en-AU"/>
              <a:t>media/picture</a:t>
            </a:r>
          </a:p>
        </p:txBody>
      </p:sp>
      <p:pic>
        <p:nvPicPr>
          <p:cNvPr id="23" name="Graphic 22">
            <a:extLst>
              <a:ext uri="{FF2B5EF4-FFF2-40B4-BE49-F238E27FC236}">
                <a16:creationId xmlns:a16="http://schemas.microsoft.com/office/drawing/2014/main" id="{F1D78513-C2F8-4440-AEE6-0D7C76EE0A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6721" y="5880147"/>
            <a:ext cx="3600965" cy="437074"/>
          </a:xfrm>
          <a:prstGeom prst="rect">
            <a:avLst/>
          </a:prstGeom>
        </p:spPr>
      </p:pic>
      <p:sp>
        <p:nvSpPr>
          <p:cNvPr id="24" name="Date Placeholder 3">
            <a:extLst>
              <a:ext uri="{FF2B5EF4-FFF2-40B4-BE49-F238E27FC236}">
                <a16:creationId xmlns:a16="http://schemas.microsoft.com/office/drawing/2014/main" id="{DBE3B6FA-DAB7-499D-BE8B-4BDC83BCE466}"/>
              </a:ext>
            </a:extLst>
          </p:cNvPr>
          <p:cNvSpPr>
            <a:spLocks noGrp="1"/>
          </p:cNvSpPr>
          <p:nvPr>
            <p:ph type="dt" sz="half" idx="13"/>
          </p:nvPr>
        </p:nvSpPr>
        <p:spPr>
          <a:xfrm>
            <a:off x="237867" y="317414"/>
            <a:ext cx="1682578" cy="365125"/>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a:t>01 January 2020</a:t>
            </a:r>
          </a:p>
        </p:txBody>
      </p:sp>
      <p:sp>
        <p:nvSpPr>
          <p:cNvPr id="25" name="Footer Placeholder 4">
            <a:extLst>
              <a:ext uri="{FF2B5EF4-FFF2-40B4-BE49-F238E27FC236}">
                <a16:creationId xmlns:a16="http://schemas.microsoft.com/office/drawing/2014/main" id="{7AD2552C-B32E-477D-A46B-A0A06E6914BC}"/>
              </a:ext>
            </a:extLst>
          </p:cNvPr>
          <p:cNvSpPr>
            <a:spLocks noGrp="1"/>
          </p:cNvSpPr>
          <p:nvPr>
            <p:ph type="ftr" sz="quarter" idx="3"/>
          </p:nvPr>
        </p:nvSpPr>
        <p:spPr>
          <a:xfrm>
            <a:off x="2408538" y="317414"/>
            <a:ext cx="4114800" cy="365125"/>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a:t>Section or Title</a:t>
            </a:r>
          </a:p>
        </p:txBody>
      </p:sp>
    </p:spTree>
    <p:extLst>
      <p:ext uri="{BB962C8B-B14F-4D97-AF65-F5344CB8AC3E}">
        <p14:creationId xmlns:p14="http://schemas.microsoft.com/office/powerpoint/2010/main" val="412708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86CAFA9F-711D-435A-ABFF-E01AF702F43F}"/>
              </a:ext>
            </a:extLst>
          </p:cNvPr>
          <p:cNvSpPr>
            <a:spLocks noGrp="1"/>
          </p:cNvSpPr>
          <p:nvPr>
            <p:ph type="body" sz="half" idx="10" hasCustomPrompt="1"/>
          </p:nvPr>
        </p:nvSpPr>
        <p:spPr>
          <a:xfrm>
            <a:off x="345518" y="4261365"/>
            <a:ext cx="5020962" cy="1415536"/>
          </a:xfr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Subhead</a:t>
            </a:r>
          </a:p>
          <a:p>
            <a:pPr lvl="0"/>
            <a:r>
              <a:rPr lang="en-US" err="1"/>
              <a:t>Quas</a:t>
            </a:r>
            <a:r>
              <a:rPr lang="en-US"/>
              <a:t> </a:t>
            </a:r>
            <a:r>
              <a:rPr lang="en-US" err="1"/>
              <a:t>incorrupte</a:t>
            </a:r>
            <a:r>
              <a:rPr lang="en-US"/>
              <a:t> </a:t>
            </a:r>
            <a:r>
              <a:rPr lang="en-US" err="1"/>
              <a:t>efficiendi</a:t>
            </a:r>
            <a:r>
              <a:rPr lang="en-US"/>
              <a:t> an vel, ne </a:t>
            </a:r>
            <a:r>
              <a:rPr lang="en-US" err="1"/>
              <a:t>nam</a:t>
            </a:r>
            <a:r>
              <a:rPr lang="en-US"/>
              <a:t> diam populo </a:t>
            </a:r>
            <a:r>
              <a:rPr lang="en-US" err="1"/>
              <a:t>possit</a:t>
            </a:r>
            <a:r>
              <a:rPr lang="en-US"/>
              <a:t>. Eu </a:t>
            </a:r>
            <a:r>
              <a:rPr lang="en-US" err="1"/>
              <a:t>ornatus</a:t>
            </a:r>
            <a:r>
              <a:rPr lang="en-US"/>
              <a:t> </a:t>
            </a:r>
            <a:r>
              <a:rPr lang="en-US" err="1"/>
              <a:t>facilisi</a:t>
            </a:r>
            <a:r>
              <a:rPr lang="en-US"/>
              <a:t> </a:t>
            </a:r>
            <a:r>
              <a:rPr lang="en-US" err="1"/>
              <a:t>disputando</a:t>
            </a:r>
            <a:r>
              <a:rPr lang="en-US"/>
              <a:t> per, ne quo </a:t>
            </a:r>
            <a:r>
              <a:rPr lang="en-US" err="1"/>
              <a:t>copiosae</a:t>
            </a:r>
            <a:r>
              <a:rPr lang="en-US"/>
              <a:t> </a:t>
            </a:r>
            <a:r>
              <a:rPr lang="en-US" err="1"/>
              <a:t>erroribus</a:t>
            </a:r>
            <a:r>
              <a:rPr lang="en-US"/>
              <a:t>. </a:t>
            </a:r>
          </a:p>
        </p:txBody>
      </p:sp>
      <p:sp>
        <p:nvSpPr>
          <p:cNvPr id="11" name="Content Placeholder 2">
            <a:extLst>
              <a:ext uri="{FF2B5EF4-FFF2-40B4-BE49-F238E27FC236}">
                <a16:creationId xmlns:a16="http://schemas.microsoft.com/office/drawing/2014/main" id="{74579003-40D8-42D0-B7BF-A3A02F70BDD6}"/>
              </a:ext>
            </a:extLst>
          </p:cNvPr>
          <p:cNvSpPr>
            <a:spLocks noGrp="1"/>
          </p:cNvSpPr>
          <p:nvPr>
            <p:ph idx="1" hasCustomPrompt="1"/>
          </p:nvPr>
        </p:nvSpPr>
        <p:spPr>
          <a:xfrm>
            <a:off x="345518" y="977900"/>
            <a:ext cx="5020962" cy="3162299"/>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Insert </a:t>
            </a:r>
            <a:br>
              <a:rPr lang="en-AU"/>
            </a:br>
            <a:r>
              <a:rPr lang="en-AU"/>
              <a:t>media/picture</a:t>
            </a:r>
          </a:p>
        </p:txBody>
      </p:sp>
      <p:sp>
        <p:nvSpPr>
          <p:cNvPr id="12" name="Content Placeholder 2">
            <a:extLst>
              <a:ext uri="{FF2B5EF4-FFF2-40B4-BE49-F238E27FC236}">
                <a16:creationId xmlns:a16="http://schemas.microsoft.com/office/drawing/2014/main" id="{70C8FB17-E7A8-404D-928B-138FE4FEF7A4}"/>
              </a:ext>
            </a:extLst>
          </p:cNvPr>
          <p:cNvSpPr>
            <a:spLocks noGrp="1"/>
          </p:cNvSpPr>
          <p:nvPr>
            <p:ph idx="12" hasCustomPrompt="1"/>
          </p:nvPr>
        </p:nvSpPr>
        <p:spPr>
          <a:xfrm>
            <a:off x="6096000" y="977900"/>
            <a:ext cx="5020962" cy="3162299"/>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Insert </a:t>
            </a:r>
            <a:br>
              <a:rPr lang="en-AU"/>
            </a:br>
            <a:r>
              <a:rPr lang="en-AU"/>
              <a:t>media/picture</a:t>
            </a:r>
          </a:p>
        </p:txBody>
      </p:sp>
      <p:sp>
        <p:nvSpPr>
          <p:cNvPr id="9" name="Text Placeholder 3">
            <a:extLst>
              <a:ext uri="{FF2B5EF4-FFF2-40B4-BE49-F238E27FC236}">
                <a16:creationId xmlns:a16="http://schemas.microsoft.com/office/drawing/2014/main" id="{4E94B4E6-6E18-4725-A577-5B7B1AE11487}"/>
              </a:ext>
            </a:extLst>
          </p:cNvPr>
          <p:cNvSpPr>
            <a:spLocks noGrp="1"/>
          </p:cNvSpPr>
          <p:nvPr>
            <p:ph type="body" sz="half" idx="13" hasCustomPrompt="1"/>
          </p:nvPr>
        </p:nvSpPr>
        <p:spPr>
          <a:xfrm>
            <a:off x="6096000" y="4261364"/>
            <a:ext cx="5020962" cy="1415537"/>
          </a:xfr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Subhead</a:t>
            </a:r>
          </a:p>
          <a:p>
            <a:pPr lvl="0"/>
            <a:r>
              <a:rPr lang="en-US" err="1"/>
              <a:t>Quas</a:t>
            </a:r>
            <a:r>
              <a:rPr lang="en-US"/>
              <a:t> </a:t>
            </a:r>
            <a:r>
              <a:rPr lang="en-US" err="1"/>
              <a:t>incorrupte</a:t>
            </a:r>
            <a:r>
              <a:rPr lang="en-US"/>
              <a:t> </a:t>
            </a:r>
            <a:r>
              <a:rPr lang="en-US" err="1"/>
              <a:t>efficiendi</a:t>
            </a:r>
            <a:r>
              <a:rPr lang="en-US"/>
              <a:t> an vel, ne </a:t>
            </a:r>
            <a:r>
              <a:rPr lang="en-US" err="1"/>
              <a:t>nam</a:t>
            </a:r>
            <a:r>
              <a:rPr lang="en-US"/>
              <a:t> diam populo </a:t>
            </a:r>
            <a:r>
              <a:rPr lang="en-US" err="1"/>
              <a:t>possit</a:t>
            </a:r>
            <a:r>
              <a:rPr lang="en-US"/>
              <a:t>. Eu </a:t>
            </a:r>
            <a:r>
              <a:rPr lang="en-US" err="1"/>
              <a:t>ornatus</a:t>
            </a:r>
            <a:r>
              <a:rPr lang="en-US"/>
              <a:t> </a:t>
            </a:r>
            <a:r>
              <a:rPr lang="en-US" err="1"/>
              <a:t>facilisi</a:t>
            </a:r>
            <a:r>
              <a:rPr lang="en-US"/>
              <a:t> </a:t>
            </a:r>
            <a:r>
              <a:rPr lang="en-US" err="1"/>
              <a:t>disputando</a:t>
            </a:r>
            <a:r>
              <a:rPr lang="en-US"/>
              <a:t> per, ne quo </a:t>
            </a:r>
            <a:r>
              <a:rPr lang="en-US" err="1"/>
              <a:t>copiosae</a:t>
            </a:r>
            <a:r>
              <a:rPr lang="en-US"/>
              <a:t> </a:t>
            </a:r>
            <a:r>
              <a:rPr lang="en-US" err="1"/>
              <a:t>erroribus</a:t>
            </a:r>
            <a:r>
              <a:rPr lang="en-US"/>
              <a:t>.</a:t>
            </a:r>
          </a:p>
        </p:txBody>
      </p:sp>
      <p:pic>
        <p:nvPicPr>
          <p:cNvPr id="13" name="Graphic 12">
            <a:extLst>
              <a:ext uri="{FF2B5EF4-FFF2-40B4-BE49-F238E27FC236}">
                <a16:creationId xmlns:a16="http://schemas.microsoft.com/office/drawing/2014/main" id="{992BF365-1D6C-4B35-B714-983DD7ED027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6721" y="5880147"/>
            <a:ext cx="3600965" cy="437074"/>
          </a:xfrm>
          <a:prstGeom prst="rect">
            <a:avLst/>
          </a:prstGeom>
        </p:spPr>
      </p:pic>
      <p:sp>
        <p:nvSpPr>
          <p:cNvPr id="14" name="Date Placeholder 3">
            <a:extLst>
              <a:ext uri="{FF2B5EF4-FFF2-40B4-BE49-F238E27FC236}">
                <a16:creationId xmlns:a16="http://schemas.microsoft.com/office/drawing/2014/main" id="{6DF36476-F2B1-407F-B3C9-4E221E506361}"/>
              </a:ext>
            </a:extLst>
          </p:cNvPr>
          <p:cNvSpPr>
            <a:spLocks noGrp="1"/>
          </p:cNvSpPr>
          <p:nvPr>
            <p:ph type="dt" sz="half" idx="14"/>
          </p:nvPr>
        </p:nvSpPr>
        <p:spPr>
          <a:xfrm>
            <a:off x="237867" y="317414"/>
            <a:ext cx="1682578" cy="365125"/>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a:t>01 January 2020</a:t>
            </a:r>
          </a:p>
        </p:txBody>
      </p:sp>
      <p:sp>
        <p:nvSpPr>
          <p:cNvPr id="15" name="Footer Placeholder 4">
            <a:extLst>
              <a:ext uri="{FF2B5EF4-FFF2-40B4-BE49-F238E27FC236}">
                <a16:creationId xmlns:a16="http://schemas.microsoft.com/office/drawing/2014/main" id="{A4B9D347-A68F-418D-BFF4-3DB62EFDB64C}"/>
              </a:ext>
            </a:extLst>
          </p:cNvPr>
          <p:cNvSpPr>
            <a:spLocks noGrp="1"/>
          </p:cNvSpPr>
          <p:nvPr>
            <p:ph type="ftr" sz="quarter" idx="3"/>
          </p:nvPr>
        </p:nvSpPr>
        <p:spPr>
          <a:xfrm>
            <a:off x="2408538" y="317414"/>
            <a:ext cx="4114800" cy="365125"/>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a:t>Section or Title</a:t>
            </a:r>
          </a:p>
        </p:txBody>
      </p:sp>
    </p:spTree>
    <p:extLst>
      <p:ext uri="{BB962C8B-B14F-4D97-AF65-F5344CB8AC3E}">
        <p14:creationId xmlns:p14="http://schemas.microsoft.com/office/powerpoint/2010/main" val="1614373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7BFEA-D6ED-AF1C-18BE-229583BBEB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7FD933C9-BF40-E156-7BC9-140262BD9C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1A9F27CE-1249-A842-A969-E3758084142A}"/>
              </a:ext>
            </a:extLst>
          </p:cNvPr>
          <p:cNvSpPr>
            <a:spLocks noGrp="1"/>
          </p:cNvSpPr>
          <p:nvPr>
            <p:ph type="dt" sz="half" idx="10"/>
          </p:nvPr>
        </p:nvSpPr>
        <p:spPr/>
        <p:txBody>
          <a:bodyPr/>
          <a:lstStyle/>
          <a:p>
            <a:fld id="{598D9D20-EEEC-47F8-87A8-5BA199AAA10D}" type="datetimeFigureOut">
              <a:rPr lang="en-AU" smtClean="0"/>
              <a:t>2/06/2025</a:t>
            </a:fld>
            <a:endParaRPr lang="en-AU"/>
          </a:p>
        </p:txBody>
      </p:sp>
      <p:sp>
        <p:nvSpPr>
          <p:cNvPr id="5" name="Footer Placeholder 4">
            <a:extLst>
              <a:ext uri="{FF2B5EF4-FFF2-40B4-BE49-F238E27FC236}">
                <a16:creationId xmlns:a16="http://schemas.microsoft.com/office/drawing/2014/main" id="{0AE8A24A-D3E7-A6D3-FAE3-7A64DFDA551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CB2C3ED-1993-CC01-50C5-1CFC27B31FA9}"/>
              </a:ext>
            </a:extLst>
          </p:cNvPr>
          <p:cNvSpPr>
            <a:spLocks noGrp="1"/>
          </p:cNvSpPr>
          <p:nvPr>
            <p:ph type="sldNum" sz="quarter" idx="12"/>
          </p:nvPr>
        </p:nvSpPr>
        <p:spPr/>
        <p:txBody>
          <a:bodyPr/>
          <a:lstStyle/>
          <a:p>
            <a:fld id="{8B88E2C9-D7D5-4744-BB7D-4743EAF9B888}" type="slidenum">
              <a:rPr lang="en-AU" smtClean="0"/>
              <a:t>‹#›</a:t>
            </a:fld>
            <a:endParaRPr lang="en-AU"/>
          </a:p>
        </p:txBody>
      </p:sp>
    </p:spTree>
    <p:extLst>
      <p:ext uri="{BB962C8B-B14F-4D97-AF65-F5344CB8AC3E}">
        <p14:creationId xmlns:p14="http://schemas.microsoft.com/office/powerpoint/2010/main" val="36841635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095D4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095F1-6724-4284-AC9F-25539E7AD876}"/>
              </a:ext>
            </a:extLst>
          </p:cNvPr>
          <p:cNvSpPr>
            <a:spLocks noGrp="1"/>
          </p:cNvSpPr>
          <p:nvPr>
            <p:ph type="title" hasCustomPrompt="1"/>
          </p:nvPr>
        </p:nvSpPr>
        <p:spPr>
          <a:xfrm>
            <a:off x="354227" y="2537255"/>
            <a:ext cx="8633254" cy="1054442"/>
          </a:xfrm>
        </p:spPr>
        <p:txBody>
          <a:bodyPr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8000"/>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Section Title</a:t>
            </a:r>
            <a:br>
              <a:rPr lang="en-US"/>
            </a:br>
            <a:endParaRPr lang="en-AU"/>
          </a:p>
        </p:txBody>
      </p:sp>
      <p:sp>
        <p:nvSpPr>
          <p:cNvPr id="8" name="Date Placeholder 3">
            <a:extLst>
              <a:ext uri="{FF2B5EF4-FFF2-40B4-BE49-F238E27FC236}">
                <a16:creationId xmlns:a16="http://schemas.microsoft.com/office/drawing/2014/main" id="{8F3C2889-13CD-44E1-80BF-C45A2461524E}"/>
              </a:ext>
            </a:extLst>
          </p:cNvPr>
          <p:cNvSpPr>
            <a:spLocks noGrp="1"/>
          </p:cNvSpPr>
          <p:nvPr>
            <p:ph type="dt" sz="half" idx="2"/>
          </p:nvPr>
        </p:nvSpPr>
        <p:spPr>
          <a:xfrm>
            <a:off x="237867" y="317414"/>
            <a:ext cx="1682578" cy="365125"/>
          </a:xfrm>
          <a:prstGeom prst="rect">
            <a:avLst/>
          </a:prstGeom>
        </p:spPr>
        <p:txBody>
          <a:bodyPr vert="horz" lIns="91440" tIns="45720" rIns="91440" bIns="45720" rtlCol="0" anchor="ctr"/>
          <a:lstStyle>
            <a:lvl1pPr algn="l">
              <a:defRPr sz="1200">
                <a:solidFill>
                  <a:schemeClr val="tx1">
                    <a:tint val="75000"/>
                  </a:schemeClr>
                </a:solidFill>
                <a:latin typeface="Poppins" panose="00000500000000000000" pitchFamily="2" charset="0"/>
                <a:cs typeface="Poppins" panose="00000500000000000000" pitchFamily="2" charset="0"/>
              </a:defRPr>
            </a:lvl1pPr>
          </a:lstStyle>
          <a:p>
            <a:r>
              <a:rPr lang="en-AU"/>
              <a:t>01 January 2020</a:t>
            </a:r>
          </a:p>
        </p:txBody>
      </p:sp>
      <p:sp>
        <p:nvSpPr>
          <p:cNvPr id="9" name="Footer Placeholder 4">
            <a:extLst>
              <a:ext uri="{FF2B5EF4-FFF2-40B4-BE49-F238E27FC236}">
                <a16:creationId xmlns:a16="http://schemas.microsoft.com/office/drawing/2014/main" id="{07E28456-F7AE-4890-80FF-A49E242D3136}"/>
              </a:ext>
            </a:extLst>
          </p:cNvPr>
          <p:cNvSpPr>
            <a:spLocks noGrp="1"/>
          </p:cNvSpPr>
          <p:nvPr>
            <p:ph type="ftr" sz="quarter" idx="3"/>
          </p:nvPr>
        </p:nvSpPr>
        <p:spPr>
          <a:xfrm>
            <a:off x="2408538" y="317414"/>
            <a:ext cx="4114800" cy="365125"/>
          </a:xfrm>
          <a:prstGeom prst="rect">
            <a:avLst/>
          </a:prstGeom>
        </p:spPr>
        <p:txBody>
          <a:bodyPr vert="horz" lIns="91440" tIns="45720" rIns="91440" bIns="45720" rtlCol="0" anchor="ctr"/>
          <a:lstStyle>
            <a:lvl1pPr algn="l">
              <a:defRPr sz="1200">
                <a:solidFill>
                  <a:schemeClr val="tx1">
                    <a:tint val="75000"/>
                  </a:schemeClr>
                </a:solidFill>
                <a:latin typeface="Poppins" panose="00000500000000000000" pitchFamily="2" charset="0"/>
                <a:cs typeface="Poppins" panose="00000500000000000000" pitchFamily="2" charset="0"/>
              </a:defRPr>
            </a:lvl1pPr>
          </a:lstStyle>
          <a:p>
            <a:r>
              <a:rPr lang="en-AU"/>
              <a:t>Section or Title</a:t>
            </a:r>
          </a:p>
        </p:txBody>
      </p:sp>
      <p:pic>
        <p:nvPicPr>
          <p:cNvPr id="14" name="Graphic 13">
            <a:extLst>
              <a:ext uri="{FF2B5EF4-FFF2-40B4-BE49-F238E27FC236}">
                <a16:creationId xmlns:a16="http://schemas.microsoft.com/office/drawing/2014/main" id="{C5155D32-1A5B-4AB3-8FFF-2CAED02D7B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1527" y="5875496"/>
            <a:ext cx="3596159" cy="436490"/>
          </a:xfrm>
          <a:prstGeom prst="rect">
            <a:avLst/>
          </a:prstGeom>
        </p:spPr>
      </p:pic>
      <p:sp>
        <p:nvSpPr>
          <p:cNvPr id="15" name="Text Placeholder 2">
            <a:extLst>
              <a:ext uri="{FF2B5EF4-FFF2-40B4-BE49-F238E27FC236}">
                <a16:creationId xmlns:a16="http://schemas.microsoft.com/office/drawing/2014/main" id="{4738C448-5378-4840-80D1-A571E70017C6}"/>
              </a:ext>
            </a:extLst>
          </p:cNvPr>
          <p:cNvSpPr>
            <a:spLocks noGrp="1"/>
          </p:cNvSpPr>
          <p:nvPr>
            <p:ph idx="1" hasCustomPrompt="1"/>
          </p:nvPr>
        </p:nvSpPr>
        <p:spPr>
          <a:xfrm>
            <a:off x="354227" y="3843208"/>
            <a:ext cx="5017873" cy="1054442"/>
          </a:xfrm>
          <a:prstGeom prst="rect">
            <a:avLst/>
          </a:prstGeom>
        </p:spPr>
        <p:txBody>
          <a:bodyPr vert="horz" lIns="91440" tIns="45720" rIns="91440" bIns="45720" rtlCol="0">
            <a:normAutofit/>
          </a:bodyPr>
          <a:lstStyle>
            <a:lvl1pPr marL="0" indent="0">
              <a:buNone/>
              <a:defRPr sz="2400">
                <a:latin typeface="Poppins" panose="00000500000000000000" pitchFamily="2" charset="0"/>
                <a:cs typeface="Poppins" panose="00000500000000000000" pitchFamily="2" charset="0"/>
              </a:defRPr>
            </a:lvl1pPr>
            <a:lvl5pPr marL="1828800" indent="0">
              <a:buNone/>
              <a:defRPr>
                <a:latin typeface="Poppins" panose="00000500000000000000" pitchFamily="2" charset="0"/>
                <a:cs typeface="Poppins" panose="00000500000000000000" pitchFamily="2" charset="0"/>
              </a:defRPr>
            </a:lvl5pPr>
          </a:lstStyle>
          <a:p>
            <a:pPr lvl="0"/>
            <a:r>
              <a:rPr lang="en-US"/>
              <a:t>Subhead if required</a:t>
            </a:r>
          </a:p>
          <a:p>
            <a:pPr lvl="4"/>
            <a:endParaRPr lang="en-AU"/>
          </a:p>
        </p:txBody>
      </p:sp>
    </p:spTree>
    <p:extLst>
      <p:ext uri="{BB962C8B-B14F-4D97-AF65-F5344CB8AC3E}">
        <p14:creationId xmlns:p14="http://schemas.microsoft.com/office/powerpoint/2010/main" val="61665644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rgbClr val="1156F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095F1-6724-4284-AC9F-25539E7AD876}"/>
              </a:ext>
            </a:extLst>
          </p:cNvPr>
          <p:cNvSpPr>
            <a:spLocks noGrp="1"/>
          </p:cNvSpPr>
          <p:nvPr>
            <p:ph type="title" hasCustomPrompt="1"/>
          </p:nvPr>
        </p:nvSpPr>
        <p:spPr>
          <a:xfrm>
            <a:off x="354227" y="2537255"/>
            <a:ext cx="8633254" cy="1054442"/>
          </a:xfrm>
        </p:spPr>
        <p:txBody>
          <a:bodyPr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8000"/>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Section Title</a:t>
            </a:r>
            <a:br>
              <a:rPr lang="en-US"/>
            </a:br>
            <a:endParaRPr lang="en-AU"/>
          </a:p>
        </p:txBody>
      </p:sp>
      <p:sp>
        <p:nvSpPr>
          <p:cNvPr id="8" name="Date Placeholder 3">
            <a:extLst>
              <a:ext uri="{FF2B5EF4-FFF2-40B4-BE49-F238E27FC236}">
                <a16:creationId xmlns:a16="http://schemas.microsoft.com/office/drawing/2014/main" id="{8F3C2889-13CD-44E1-80BF-C45A2461524E}"/>
              </a:ext>
            </a:extLst>
          </p:cNvPr>
          <p:cNvSpPr>
            <a:spLocks noGrp="1"/>
          </p:cNvSpPr>
          <p:nvPr>
            <p:ph type="dt" sz="half" idx="2"/>
          </p:nvPr>
        </p:nvSpPr>
        <p:spPr>
          <a:xfrm>
            <a:off x="237867" y="317414"/>
            <a:ext cx="1682578" cy="365125"/>
          </a:xfrm>
          <a:prstGeom prst="rect">
            <a:avLst/>
          </a:prstGeom>
        </p:spPr>
        <p:txBody>
          <a:bodyPr vert="horz" lIns="91440" tIns="45720" rIns="91440" bIns="45720" rtlCol="0" anchor="ctr"/>
          <a:lstStyle>
            <a:lvl1pPr algn="l">
              <a:defRPr sz="1200">
                <a:solidFill>
                  <a:schemeClr val="tx1">
                    <a:tint val="75000"/>
                  </a:schemeClr>
                </a:solidFill>
                <a:latin typeface="Poppins" panose="00000500000000000000" pitchFamily="2" charset="0"/>
                <a:cs typeface="Poppins" panose="00000500000000000000" pitchFamily="2" charset="0"/>
              </a:defRPr>
            </a:lvl1pPr>
          </a:lstStyle>
          <a:p>
            <a:r>
              <a:rPr lang="en-AU"/>
              <a:t>01 January 2020</a:t>
            </a:r>
          </a:p>
        </p:txBody>
      </p:sp>
      <p:sp>
        <p:nvSpPr>
          <p:cNvPr id="9" name="Footer Placeholder 4">
            <a:extLst>
              <a:ext uri="{FF2B5EF4-FFF2-40B4-BE49-F238E27FC236}">
                <a16:creationId xmlns:a16="http://schemas.microsoft.com/office/drawing/2014/main" id="{07E28456-F7AE-4890-80FF-A49E242D3136}"/>
              </a:ext>
            </a:extLst>
          </p:cNvPr>
          <p:cNvSpPr>
            <a:spLocks noGrp="1"/>
          </p:cNvSpPr>
          <p:nvPr>
            <p:ph type="ftr" sz="quarter" idx="3"/>
          </p:nvPr>
        </p:nvSpPr>
        <p:spPr>
          <a:xfrm>
            <a:off x="2408538" y="317414"/>
            <a:ext cx="4114800" cy="365125"/>
          </a:xfrm>
          <a:prstGeom prst="rect">
            <a:avLst/>
          </a:prstGeom>
        </p:spPr>
        <p:txBody>
          <a:bodyPr vert="horz" lIns="91440" tIns="45720" rIns="91440" bIns="45720" rtlCol="0" anchor="ctr"/>
          <a:lstStyle>
            <a:lvl1pPr algn="l">
              <a:defRPr sz="1200">
                <a:solidFill>
                  <a:schemeClr val="tx1">
                    <a:tint val="75000"/>
                  </a:schemeClr>
                </a:solidFill>
                <a:latin typeface="Poppins" panose="00000500000000000000" pitchFamily="2" charset="0"/>
                <a:cs typeface="Poppins" panose="00000500000000000000" pitchFamily="2" charset="0"/>
              </a:defRPr>
            </a:lvl1pPr>
          </a:lstStyle>
          <a:p>
            <a:r>
              <a:rPr lang="en-AU"/>
              <a:t>Section or Title</a:t>
            </a:r>
          </a:p>
        </p:txBody>
      </p:sp>
      <p:pic>
        <p:nvPicPr>
          <p:cNvPr id="14" name="Graphic 13">
            <a:extLst>
              <a:ext uri="{FF2B5EF4-FFF2-40B4-BE49-F238E27FC236}">
                <a16:creationId xmlns:a16="http://schemas.microsoft.com/office/drawing/2014/main" id="{C5155D32-1A5B-4AB3-8FFF-2CAED02D7B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1527" y="5875496"/>
            <a:ext cx="3596159" cy="436490"/>
          </a:xfrm>
          <a:prstGeom prst="rect">
            <a:avLst/>
          </a:prstGeom>
        </p:spPr>
      </p:pic>
      <p:sp>
        <p:nvSpPr>
          <p:cNvPr id="12" name="Text Placeholder 2">
            <a:extLst>
              <a:ext uri="{FF2B5EF4-FFF2-40B4-BE49-F238E27FC236}">
                <a16:creationId xmlns:a16="http://schemas.microsoft.com/office/drawing/2014/main" id="{B3E50220-2C6E-407B-A7E5-8DF84F8C56C2}"/>
              </a:ext>
            </a:extLst>
          </p:cNvPr>
          <p:cNvSpPr>
            <a:spLocks noGrp="1"/>
          </p:cNvSpPr>
          <p:nvPr>
            <p:ph idx="1" hasCustomPrompt="1"/>
          </p:nvPr>
        </p:nvSpPr>
        <p:spPr>
          <a:xfrm>
            <a:off x="354227" y="3843208"/>
            <a:ext cx="5055973" cy="1054442"/>
          </a:xfrm>
          <a:prstGeom prst="rect">
            <a:avLst/>
          </a:prstGeom>
        </p:spPr>
        <p:txBody>
          <a:bodyPr vert="horz" lIns="91440" tIns="45720" rIns="91440" bIns="45720" rtlCol="0">
            <a:normAutofit/>
          </a:bodyPr>
          <a:lstStyle>
            <a:lvl1pPr marL="0" indent="0">
              <a:buNone/>
              <a:defRPr sz="2400">
                <a:latin typeface="Poppins "/>
              </a:defRPr>
            </a:lvl1pPr>
            <a:lvl5pPr marL="1828800" indent="0">
              <a:buNone/>
              <a:defRPr/>
            </a:lvl5pPr>
          </a:lstStyle>
          <a:p>
            <a:pPr lvl="0"/>
            <a:r>
              <a:rPr lang="en-US"/>
              <a:t>Subhead if required</a:t>
            </a:r>
          </a:p>
        </p:txBody>
      </p:sp>
    </p:spTree>
    <p:extLst>
      <p:ext uri="{BB962C8B-B14F-4D97-AF65-F5344CB8AC3E}">
        <p14:creationId xmlns:p14="http://schemas.microsoft.com/office/powerpoint/2010/main" val="1297104534"/>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FF613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095F1-6724-4284-AC9F-25539E7AD876}"/>
              </a:ext>
            </a:extLst>
          </p:cNvPr>
          <p:cNvSpPr>
            <a:spLocks noGrp="1"/>
          </p:cNvSpPr>
          <p:nvPr>
            <p:ph type="title" hasCustomPrompt="1"/>
          </p:nvPr>
        </p:nvSpPr>
        <p:spPr>
          <a:xfrm>
            <a:off x="354227" y="2537255"/>
            <a:ext cx="8633254" cy="1054442"/>
          </a:xfrm>
        </p:spPr>
        <p:txBody>
          <a:bodyPr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8000"/>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Section Title</a:t>
            </a:r>
            <a:br>
              <a:rPr lang="en-US"/>
            </a:br>
            <a:endParaRPr lang="en-AU"/>
          </a:p>
        </p:txBody>
      </p:sp>
      <p:sp>
        <p:nvSpPr>
          <p:cNvPr id="8" name="Date Placeholder 3">
            <a:extLst>
              <a:ext uri="{FF2B5EF4-FFF2-40B4-BE49-F238E27FC236}">
                <a16:creationId xmlns:a16="http://schemas.microsoft.com/office/drawing/2014/main" id="{8F3C2889-13CD-44E1-80BF-C45A2461524E}"/>
              </a:ext>
            </a:extLst>
          </p:cNvPr>
          <p:cNvSpPr>
            <a:spLocks noGrp="1"/>
          </p:cNvSpPr>
          <p:nvPr>
            <p:ph type="dt" sz="half" idx="2"/>
          </p:nvPr>
        </p:nvSpPr>
        <p:spPr>
          <a:xfrm>
            <a:off x="237867" y="317414"/>
            <a:ext cx="1682578" cy="365125"/>
          </a:xfrm>
          <a:prstGeom prst="rect">
            <a:avLst/>
          </a:prstGeom>
        </p:spPr>
        <p:txBody>
          <a:bodyPr vert="horz" lIns="91440" tIns="45720" rIns="91440" bIns="45720" rtlCol="0" anchor="ctr"/>
          <a:lstStyle>
            <a:lvl1pPr algn="l">
              <a:defRPr sz="1200">
                <a:solidFill>
                  <a:schemeClr val="tx1">
                    <a:tint val="75000"/>
                  </a:schemeClr>
                </a:solidFill>
                <a:latin typeface="Poppins" panose="00000500000000000000" pitchFamily="2" charset="0"/>
                <a:cs typeface="Poppins" panose="00000500000000000000" pitchFamily="2" charset="0"/>
              </a:defRPr>
            </a:lvl1pPr>
          </a:lstStyle>
          <a:p>
            <a:r>
              <a:rPr lang="en-AU"/>
              <a:t>01 January 2020</a:t>
            </a:r>
          </a:p>
        </p:txBody>
      </p:sp>
      <p:sp>
        <p:nvSpPr>
          <p:cNvPr id="9" name="Footer Placeholder 4">
            <a:extLst>
              <a:ext uri="{FF2B5EF4-FFF2-40B4-BE49-F238E27FC236}">
                <a16:creationId xmlns:a16="http://schemas.microsoft.com/office/drawing/2014/main" id="{07E28456-F7AE-4890-80FF-A49E242D3136}"/>
              </a:ext>
            </a:extLst>
          </p:cNvPr>
          <p:cNvSpPr>
            <a:spLocks noGrp="1"/>
          </p:cNvSpPr>
          <p:nvPr>
            <p:ph type="ftr" sz="quarter" idx="3"/>
          </p:nvPr>
        </p:nvSpPr>
        <p:spPr>
          <a:xfrm>
            <a:off x="2408538" y="317414"/>
            <a:ext cx="4114800" cy="365125"/>
          </a:xfrm>
          <a:prstGeom prst="rect">
            <a:avLst/>
          </a:prstGeom>
        </p:spPr>
        <p:txBody>
          <a:bodyPr vert="horz" lIns="91440" tIns="45720" rIns="91440" bIns="45720" rtlCol="0" anchor="ctr"/>
          <a:lstStyle>
            <a:lvl1pPr algn="l">
              <a:defRPr sz="1200">
                <a:solidFill>
                  <a:schemeClr val="tx1">
                    <a:tint val="75000"/>
                  </a:schemeClr>
                </a:solidFill>
                <a:latin typeface="Poppins" panose="00000500000000000000" pitchFamily="2" charset="0"/>
                <a:cs typeface="Poppins" panose="00000500000000000000" pitchFamily="2" charset="0"/>
              </a:defRPr>
            </a:lvl1pPr>
          </a:lstStyle>
          <a:p>
            <a:r>
              <a:rPr lang="en-AU"/>
              <a:t>Section or Title</a:t>
            </a:r>
          </a:p>
        </p:txBody>
      </p:sp>
      <p:pic>
        <p:nvPicPr>
          <p:cNvPr id="14" name="Graphic 13">
            <a:extLst>
              <a:ext uri="{FF2B5EF4-FFF2-40B4-BE49-F238E27FC236}">
                <a16:creationId xmlns:a16="http://schemas.microsoft.com/office/drawing/2014/main" id="{C5155D32-1A5B-4AB3-8FFF-2CAED02D7B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1527" y="5875496"/>
            <a:ext cx="3596159" cy="436490"/>
          </a:xfrm>
          <a:prstGeom prst="rect">
            <a:avLst/>
          </a:prstGeom>
        </p:spPr>
      </p:pic>
      <p:sp>
        <p:nvSpPr>
          <p:cNvPr id="13" name="Text Placeholder 2">
            <a:extLst>
              <a:ext uri="{FF2B5EF4-FFF2-40B4-BE49-F238E27FC236}">
                <a16:creationId xmlns:a16="http://schemas.microsoft.com/office/drawing/2014/main" id="{5176AC7D-9B1F-4869-BB00-688876730793}"/>
              </a:ext>
            </a:extLst>
          </p:cNvPr>
          <p:cNvSpPr>
            <a:spLocks noGrp="1"/>
          </p:cNvSpPr>
          <p:nvPr>
            <p:ph idx="1" hasCustomPrompt="1"/>
          </p:nvPr>
        </p:nvSpPr>
        <p:spPr>
          <a:xfrm>
            <a:off x="354227" y="3843208"/>
            <a:ext cx="5017873" cy="1054442"/>
          </a:xfrm>
          <a:prstGeom prst="rect">
            <a:avLst/>
          </a:prstGeom>
        </p:spPr>
        <p:txBody>
          <a:bodyPr vert="horz" lIns="91440" tIns="45720" rIns="91440" bIns="45720" rtlCol="0">
            <a:normAutofit/>
          </a:bodyPr>
          <a:lstStyle>
            <a:lvl1pPr marL="0" indent="0">
              <a:buNone/>
              <a:defRPr sz="2400">
                <a:latin typeface="Poppins" panose="00000500000000000000" pitchFamily="2" charset="0"/>
                <a:cs typeface="Poppins" panose="00000500000000000000" pitchFamily="2" charset="0"/>
              </a:defRPr>
            </a:lvl1pPr>
            <a:lvl5pPr marL="1828800" indent="0">
              <a:buNone/>
              <a:defRPr>
                <a:latin typeface="Poppins" panose="00000500000000000000" pitchFamily="2" charset="0"/>
                <a:cs typeface="Poppins" panose="00000500000000000000" pitchFamily="2" charset="0"/>
              </a:defRPr>
            </a:lvl5pPr>
          </a:lstStyle>
          <a:p>
            <a:pPr lvl="0"/>
            <a:r>
              <a:rPr lang="en-US"/>
              <a:t>Subhead if required</a:t>
            </a:r>
          </a:p>
          <a:p>
            <a:pPr lvl="4"/>
            <a:endParaRPr lang="en-AU"/>
          </a:p>
        </p:txBody>
      </p:sp>
    </p:spTree>
    <p:extLst>
      <p:ext uri="{BB962C8B-B14F-4D97-AF65-F5344CB8AC3E}">
        <p14:creationId xmlns:p14="http://schemas.microsoft.com/office/powerpoint/2010/main" val="2789321584"/>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rgbClr val="FF3F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095F1-6724-4284-AC9F-25539E7AD876}"/>
              </a:ext>
            </a:extLst>
          </p:cNvPr>
          <p:cNvSpPr>
            <a:spLocks noGrp="1"/>
          </p:cNvSpPr>
          <p:nvPr>
            <p:ph type="title" hasCustomPrompt="1"/>
          </p:nvPr>
        </p:nvSpPr>
        <p:spPr>
          <a:xfrm>
            <a:off x="354227" y="2537255"/>
            <a:ext cx="8633254" cy="1054442"/>
          </a:xfrm>
        </p:spPr>
        <p:txBody>
          <a:bodyPr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8000"/>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Section Title</a:t>
            </a:r>
            <a:br>
              <a:rPr lang="en-US"/>
            </a:br>
            <a:endParaRPr lang="en-AU"/>
          </a:p>
        </p:txBody>
      </p:sp>
      <p:sp>
        <p:nvSpPr>
          <p:cNvPr id="8" name="Date Placeholder 3">
            <a:extLst>
              <a:ext uri="{FF2B5EF4-FFF2-40B4-BE49-F238E27FC236}">
                <a16:creationId xmlns:a16="http://schemas.microsoft.com/office/drawing/2014/main" id="{8F3C2889-13CD-44E1-80BF-C45A2461524E}"/>
              </a:ext>
            </a:extLst>
          </p:cNvPr>
          <p:cNvSpPr>
            <a:spLocks noGrp="1"/>
          </p:cNvSpPr>
          <p:nvPr>
            <p:ph type="dt" sz="half" idx="2"/>
          </p:nvPr>
        </p:nvSpPr>
        <p:spPr>
          <a:xfrm>
            <a:off x="237867" y="317414"/>
            <a:ext cx="1682578" cy="365125"/>
          </a:xfrm>
          <a:prstGeom prst="rect">
            <a:avLst/>
          </a:prstGeom>
        </p:spPr>
        <p:txBody>
          <a:bodyPr vert="horz" lIns="91440" tIns="45720" rIns="91440" bIns="45720" rtlCol="0" anchor="ctr"/>
          <a:lstStyle>
            <a:lvl1pPr algn="l">
              <a:defRPr sz="1200">
                <a:solidFill>
                  <a:schemeClr val="tx1">
                    <a:tint val="75000"/>
                  </a:schemeClr>
                </a:solidFill>
                <a:latin typeface="Poppins" panose="00000500000000000000" pitchFamily="2" charset="0"/>
                <a:cs typeface="Poppins" panose="00000500000000000000" pitchFamily="2" charset="0"/>
              </a:defRPr>
            </a:lvl1pPr>
          </a:lstStyle>
          <a:p>
            <a:r>
              <a:rPr lang="en-AU"/>
              <a:t>01 January 2020</a:t>
            </a:r>
          </a:p>
        </p:txBody>
      </p:sp>
      <p:sp>
        <p:nvSpPr>
          <p:cNvPr id="9" name="Footer Placeholder 4">
            <a:extLst>
              <a:ext uri="{FF2B5EF4-FFF2-40B4-BE49-F238E27FC236}">
                <a16:creationId xmlns:a16="http://schemas.microsoft.com/office/drawing/2014/main" id="{07E28456-F7AE-4890-80FF-A49E242D3136}"/>
              </a:ext>
            </a:extLst>
          </p:cNvPr>
          <p:cNvSpPr>
            <a:spLocks noGrp="1"/>
          </p:cNvSpPr>
          <p:nvPr>
            <p:ph type="ftr" sz="quarter" idx="3"/>
          </p:nvPr>
        </p:nvSpPr>
        <p:spPr>
          <a:xfrm>
            <a:off x="2408538" y="317414"/>
            <a:ext cx="4114800" cy="365125"/>
          </a:xfrm>
          <a:prstGeom prst="rect">
            <a:avLst/>
          </a:prstGeom>
        </p:spPr>
        <p:txBody>
          <a:bodyPr vert="horz" lIns="91440" tIns="45720" rIns="91440" bIns="45720" rtlCol="0" anchor="ctr"/>
          <a:lstStyle>
            <a:lvl1pPr algn="l">
              <a:defRPr sz="1200">
                <a:solidFill>
                  <a:schemeClr val="tx1">
                    <a:tint val="75000"/>
                  </a:schemeClr>
                </a:solidFill>
                <a:latin typeface="Poppins" panose="00000500000000000000" pitchFamily="2" charset="0"/>
                <a:cs typeface="Poppins" panose="00000500000000000000" pitchFamily="2" charset="0"/>
              </a:defRPr>
            </a:lvl1pPr>
          </a:lstStyle>
          <a:p>
            <a:r>
              <a:rPr lang="en-AU"/>
              <a:t>Section or Title</a:t>
            </a:r>
          </a:p>
        </p:txBody>
      </p:sp>
      <p:pic>
        <p:nvPicPr>
          <p:cNvPr id="14" name="Graphic 13">
            <a:extLst>
              <a:ext uri="{FF2B5EF4-FFF2-40B4-BE49-F238E27FC236}">
                <a16:creationId xmlns:a16="http://schemas.microsoft.com/office/drawing/2014/main" id="{C5155D32-1A5B-4AB3-8FFF-2CAED02D7B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1527" y="5875496"/>
            <a:ext cx="3596159" cy="436490"/>
          </a:xfrm>
          <a:prstGeom prst="rect">
            <a:avLst/>
          </a:prstGeom>
        </p:spPr>
      </p:pic>
      <p:sp>
        <p:nvSpPr>
          <p:cNvPr id="12" name="Text Placeholder 2">
            <a:extLst>
              <a:ext uri="{FF2B5EF4-FFF2-40B4-BE49-F238E27FC236}">
                <a16:creationId xmlns:a16="http://schemas.microsoft.com/office/drawing/2014/main" id="{5E9E1134-518A-4C7E-9E48-0A69B1A86689}"/>
              </a:ext>
            </a:extLst>
          </p:cNvPr>
          <p:cNvSpPr>
            <a:spLocks noGrp="1"/>
          </p:cNvSpPr>
          <p:nvPr>
            <p:ph idx="1" hasCustomPrompt="1"/>
          </p:nvPr>
        </p:nvSpPr>
        <p:spPr>
          <a:xfrm>
            <a:off x="354227" y="3843208"/>
            <a:ext cx="5017873" cy="1054442"/>
          </a:xfrm>
          <a:prstGeom prst="rect">
            <a:avLst/>
          </a:prstGeom>
        </p:spPr>
        <p:txBody>
          <a:bodyPr vert="horz" lIns="91440" tIns="45720" rIns="91440" bIns="45720" rtlCol="0">
            <a:normAutofit/>
          </a:bodyPr>
          <a:lstStyle>
            <a:lvl1pPr marL="0" indent="0">
              <a:buNone/>
              <a:defRPr sz="2400">
                <a:latin typeface="Poppins" panose="00000500000000000000" pitchFamily="2" charset="0"/>
                <a:cs typeface="Poppins" panose="00000500000000000000" pitchFamily="2" charset="0"/>
              </a:defRPr>
            </a:lvl1pPr>
            <a:lvl5pPr marL="1828800" indent="0">
              <a:buNone/>
              <a:defRPr>
                <a:latin typeface="Poppins" panose="00000500000000000000" pitchFamily="2" charset="0"/>
                <a:cs typeface="Poppins" panose="00000500000000000000" pitchFamily="2" charset="0"/>
              </a:defRPr>
            </a:lvl5pPr>
          </a:lstStyle>
          <a:p>
            <a:pPr lvl="0"/>
            <a:r>
              <a:rPr lang="en-US"/>
              <a:t>Subhead if required</a:t>
            </a:r>
          </a:p>
          <a:p>
            <a:pPr lvl="4"/>
            <a:endParaRPr lang="en-AU"/>
          </a:p>
        </p:txBody>
      </p:sp>
    </p:spTree>
    <p:extLst>
      <p:ext uri="{BB962C8B-B14F-4D97-AF65-F5344CB8AC3E}">
        <p14:creationId xmlns:p14="http://schemas.microsoft.com/office/powerpoint/2010/main" val="1663769643"/>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Section Header">
    <p:bg>
      <p:bgPr>
        <a:solidFill>
          <a:srgbClr val="98324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095F1-6724-4284-AC9F-25539E7AD876}"/>
              </a:ext>
            </a:extLst>
          </p:cNvPr>
          <p:cNvSpPr>
            <a:spLocks noGrp="1"/>
          </p:cNvSpPr>
          <p:nvPr>
            <p:ph type="title" hasCustomPrompt="1"/>
          </p:nvPr>
        </p:nvSpPr>
        <p:spPr>
          <a:xfrm>
            <a:off x="354227" y="2537255"/>
            <a:ext cx="8633254" cy="1054442"/>
          </a:xfrm>
        </p:spPr>
        <p:txBody>
          <a:bodyPr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8000"/>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Section Title</a:t>
            </a:r>
            <a:br>
              <a:rPr lang="en-US"/>
            </a:br>
            <a:endParaRPr lang="en-AU"/>
          </a:p>
        </p:txBody>
      </p:sp>
      <p:sp>
        <p:nvSpPr>
          <p:cNvPr id="8" name="Date Placeholder 3">
            <a:extLst>
              <a:ext uri="{FF2B5EF4-FFF2-40B4-BE49-F238E27FC236}">
                <a16:creationId xmlns:a16="http://schemas.microsoft.com/office/drawing/2014/main" id="{8F3C2889-13CD-44E1-80BF-C45A2461524E}"/>
              </a:ext>
            </a:extLst>
          </p:cNvPr>
          <p:cNvSpPr>
            <a:spLocks noGrp="1"/>
          </p:cNvSpPr>
          <p:nvPr>
            <p:ph type="dt" sz="half" idx="2"/>
          </p:nvPr>
        </p:nvSpPr>
        <p:spPr>
          <a:xfrm>
            <a:off x="237867" y="317414"/>
            <a:ext cx="1682578" cy="365125"/>
          </a:xfrm>
          <a:prstGeom prst="rect">
            <a:avLst/>
          </a:prstGeom>
        </p:spPr>
        <p:txBody>
          <a:bodyPr vert="horz" lIns="91440" tIns="45720" rIns="91440" bIns="45720" rtlCol="0" anchor="ctr"/>
          <a:lstStyle>
            <a:lvl1pPr algn="l">
              <a:defRPr sz="1200">
                <a:solidFill>
                  <a:schemeClr val="tx1">
                    <a:tint val="75000"/>
                  </a:schemeClr>
                </a:solidFill>
                <a:latin typeface="Poppins" panose="00000500000000000000" pitchFamily="2" charset="0"/>
                <a:cs typeface="Poppins" panose="00000500000000000000" pitchFamily="2" charset="0"/>
              </a:defRPr>
            </a:lvl1pPr>
          </a:lstStyle>
          <a:p>
            <a:r>
              <a:rPr lang="en-AU"/>
              <a:t>01 January 2020</a:t>
            </a:r>
          </a:p>
        </p:txBody>
      </p:sp>
      <p:sp>
        <p:nvSpPr>
          <p:cNvPr id="9" name="Footer Placeholder 4">
            <a:extLst>
              <a:ext uri="{FF2B5EF4-FFF2-40B4-BE49-F238E27FC236}">
                <a16:creationId xmlns:a16="http://schemas.microsoft.com/office/drawing/2014/main" id="{07E28456-F7AE-4890-80FF-A49E242D3136}"/>
              </a:ext>
            </a:extLst>
          </p:cNvPr>
          <p:cNvSpPr>
            <a:spLocks noGrp="1"/>
          </p:cNvSpPr>
          <p:nvPr>
            <p:ph type="ftr" sz="quarter" idx="3"/>
          </p:nvPr>
        </p:nvSpPr>
        <p:spPr>
          <a:xfrm>
            <a:off x="2408538" y="317414"/>
            <a:ext cx="4114800" cy="365125"/>
          </a:xfrm>
          <a:prstGeom prst="rect">
            <a:avLst/>
          </a:prstGeom>
        </p:spPr>
        <p:txBody>
          <a:bodyPr vert="horz" lIns="91440" tIns="45720" rIns="91440" bIns="45720" rtlCol="0" anchor="ctr"/>
          <a:lstStyle>
            <a:lvl1pPr algn="l">
              <a:defRPr sz="1200">
                <a:solidFill>
                  <a:schemeClr val="tx1">
                    <a:tint val="75000"/>
                  </a:schemeClr>
                </a:solidFill>
                <a:latin typeface="Poppins" panose="00000500000000000000" pitchFamily="2" charset="0"/>
                <a:cs typeface="Poppins" panose="00000500000000000000" pitchFamily="2" charset="0"/>
              </a:defRPr>
            </a:lvl1pPr>
          </a:lstStyle>
          <a:p>
            <a:r>
              <a:rPr lang="en-AU"/>
              <a:t>Section or Title</a:t>
            </a:r>
          </a:p>
        </p:txBody>
      </p:sp>
      <p:pic>
        <p:nvPicPr>
          <p:cNvPr id="14" name="Graphic 13">
            <a:extLst>
              <a:ext uri="{FF2B5EF4-FFF2-40B4-BE49-F238E27FC236}">
                <a16:creationId xmlns:a16="http://schemas.microsoft.com/office/drawing/2014/main" id="{C5155D32-1A5B-4AB3-8FFF-2CAED02D7B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1527" y="5875496"/>
            <a:ext cx="3596159" cy="436490"/>
          </a:xfrm>
          <a:prstGeom prst="rect">
            <a:avLst/>
          </a:prstGeom>
        </p:spPr>
      </p:pic>
      <p:sp>
        <p:nvSpPr>
          <p:cNvPr id="12" name="Text Placeholder 2">
            <a:extLst>
              <a:ext uri="{FF2B5EF4-FFF2-40B4-BE49-F238E27FC236}">
                <a16:creationId xmlns:a16="http://schemas.microsoft.com/office/drawing/2014/main" id="{0BE6C6E4-5253-4BD0-8674-C23F321EE794}"/>
              </a:ext>
            </a:extLst>
          </p:cNvPr>
          <p:cNvSpPr>
            <a:spLocks noGrp="1"/>
          </p:cNvSpPr>
          <p:nvPr>
            <p:ph idx="1" hasCustomPrompt="1"/>
          </p:nvPr>
        </p:nvSpPr>
        <p:spPr>
          <a:xfrm>
            <a:off x="354227" y="3843208"/>
            <a:ext cx="5017873" cy="1054442"/>
          </a:xfrm>
          <a:prstGeom prst="rect">
            <a:avLst/>
          </a:prstGeom>
        </p:spPr>
        <p:txBody>
          <a:bodyPr vert="horz" lIns="91440" tIns="45720" rIns="91440" bIns="45720" rtlCol="0">
            <a:normAutofit/>
          </a:bodyPr>
          <a:lstStyle>
            <a:lvl1pPr marL="0" indent="0">
              <a:buNone/>
              <a:defRPr sz="2400">
                <a:latin typeface="Poppins" panose="00000500000000000000" pitchFamily="2" charset="0"/>
                <a:cs typeface="Poppins" panose="00000500000000000000" pitchFamily="2" charset="0"/>
              </a:defRPr>
            </a:lvl1pPr>
            <a:lvl5pPr marL="1828800" indent="0">
              <a:buNone/>
              <a:defRPr>
                <a:latin typeface="Poppins" panose="00000500000000000000" pitchFamily="2" charset="0"/>
                <a:cs typeface="Poppins" panose="00000500000000000000" pitchFamily="2" charset="0"/>
              </a:defRPr>
            </a:lvl5pPr>
          </a:lstStyle>
          <a:p>
            <a:pPr lvl="0"/>
            <a:r>
              <a:rPr lang="en-US"/>
              <a:t>Subhead if required</a:t>
            </a:r>
          </a:p>
          <a:p>
            <a:pPr lvl="4"/>
            <a:endParaRPr lang="en-AU"/>
          </a:p>
        </p:txBody>
      </p:sp>
    </p:spTree>
    <p:extLst>
      <p:ext uri="{BB962C8B-B14F-4D97-AF65-F5344CB8AC3E}">
        <p14:creationId xmlns:p14="http://schemas.microsoft.com/office/powerpoint/2010/main" val="437843387"/>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rgbClr val="66C4AE"/>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05D4B07-AA1A-4C01-836A-C7EBC8291D3E}"/>
              </a:ext>
            </a:extLst>
          </p:cNvPr>
          <p:cNvSpPr>
            <a:spLocks noGrp="1"/>
          </p:cNvSpPr>
          <p:nvPr>
            <p:ph type="title" hasCustomPrompt="1"/>
          </p:nvPr>
        </p:nvSpPr>
        <p:spPr>
          <a:xfrm>
            <a:off x="354227" y="2537255"/>
            <a:ext cx="8633254" cy="1054442"/>
          </a:xfrm>
        </p:spPr>
        <p:txBody>
          <a:bodyPr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8000"/>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Section Title</a:t>
            </a:r>
            <a:br>
              <a:rPr lang="en-US"/>
            </a:br>
            <a:endParaRPr lang="en-AU"/>
          </a:p>
        </p:txBody>
      </p:sp>
      <p:sp>
        <p:nvSpPr>
          <p:cNvPr id="12" name="Date Placeholder 3">
            <a:extLst>
              <a:ext uri="{FF2B5EF4-FFF2-40B4-BE49-F238E27FC236}">
                <a16:creationId xmlns:a16="http://schemas.microsoft.com/office/drawing/2014/main" id="{3998C707-8E9B-450C-828C-48C8A289BCDF}"/>
              </a:ext>
            </a:extLst>
          </p:cNvPr>
          <p:cNvSpPr>
            <a:spLocks noGrp="1"/>
          </p:cNvSpPr>
          <p:nvPr>
            <p:ph type="dt" sz="half" idx="2"/>
          </p:nvPr>
        </p:nvSpPr>
        <p:spPr>
          <a:xfrm>
            <a:off x="237867" y="317414"/>
            <a:ext cx="1682578" cy="365125"/>
          </a:xfrm>
          <a:prstGeom prst="rect">
            <a:avLst/>
          </a:prstGeom>
        </p:spPr>
        <p:txBody>
          <a:bodyPr vert="horz" lIns="91440" tIns="45720" rIns="91440" bIns="45720" rtlCol="0" anchor="ctr"/>
          <a:lstStyle>
            <a:lvl1pPr algn="l">
              <a:defRPr sz="1200">
                <a:solidFill>
                  <a:schemeClr val="tx1">
                    <a:tint val="75000"/>
                  </a:schemeClr>
                </a:solidFill>
                <a:latin typeface="Poppins" panose="00000500000000000000" pitchFamily="2" charset="0"/>
                <a:cs typeface="Poppins" panose="00000500000000000000" pitchFamily="2" charset="0"/>
              </a:defRPr>
            </a:lvl1pPr>
          </a:lstStyle>
          <a:p>
            <a:r>
              <a:rPr lang="en-AU"/>
              <a:t>01 January 2020</a:t>
            </a:r>
          </a:p>
        </p:txBody>
      </p:sp>
      <p:sp>
        <p:nvSpPr>
          <p:cNvPr id="13" name="Footer Placeholder 4">
            <a:extLst>
              <a:ext uri="{FF2B5EF4-FFF2-40B4-BE49-F238E27FC236}">
                <a16:creationId xmlns:a16="http://schemas.microsoft.com/office/drawing/2014/main" id="{0DFFFF60-648A-471E-B265-224FD3A0ECFC}"/>
              </a:ext>
            </a:extLst>
          </p:cNvPr>
          <p:cNvSpPr>
            <a:spLocks noGrp="1"/>
          </p:cNvSpPr>
          <p:nvPr>
            <p:ph type="ftr" sz="quarter" idx="3"/>
          </p:nvPr>
        </p:nvSpPr>
        <p:spPr>
          <a:xfrm>
            <a:off x="2408538" y="317414"/>
            <a:ext cx="4114800" cy="365125"/>
          </a:xfrm>
          <a:prstGeom prst="rect">
            <a:avLst/>
          </a:prstGeom>
        </p:spPr>
        <p:txBody>
          <a:bodyPr vert="horz" lIns="91440" tIns="45720" rIns="91440" bIns="45720" rtlCol="0" anchor="ctr"/>
          <a:lstStyle>
            <a:lvl1pPr algn="l">
              <a:defRPr sz="1200">
                <a:solidFill>
                  <a:schemeClr val="tx1">
                    <a:tint val="75000"/>
                  </a:schemeClr>
                </a:solidFill>
                <a:latin typeface="Poppins" panose="00000500000000000000" pitchFamily="2" charset="0"/>
                <a:cs typeface="Poppins" panose="00000500000000000000" pitchFamily="2" charset="0"/>
              </a:defRPr>
            </a:lvl1pPr>
          </a:lstStyle>
          <a:p>
            <a:r>
              <a:rPr lang="en-AU"/>
              <a:t>Section or Title</a:t>
            </a:r>
          </a:p>
        </p:txBody>
      </p:sp>
      <p:pic>
        <p:nvPicPr>
          <p:cNvPr id="16" name="Graphic 15">
            <a:extLst>
              <a:ext uri="{FF2B5EF4-FFF2-40B4-BE49-F238E27FC236}">
                <a16:creationId xmlns:a16="http://schemas.microsoft.com/office/drawing/2014/main" id="{E18CE0D6-C3DF-4DA2-870D-5D00D1F0CA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1527" y="5875496"/>
            <a:ext cx="3596159" cy="436490"/>
          </a:xfrm>
          <a:prstGeom prst="rect">
            <a:avLst/>
          </a:prstGeom>
        </p:spPr>
      </p:pic>
      <p:sp>
        <p:nvSpPr>
          <p:cNvPr id="18" name="Text Placeholder 2">
            <a:extLst>
              <a:ext uri="{FF2B5EF4-FFF2-40B4-BE49-F238E27FC236}">
                <a16:creationId xmlns:a16="http://schemas.microsoft.com/office/drawing/2014/main" id="{07A8C1AC-ABD1-44AA-B88D-A200C144110D}"/>
              </a:ext>
            </a:extLst>
          </p:cNvPr>
          <p:cNvSpPr>
            <a:spLocks noGrp="1"/>
          </p:cNvSpPr>
          <p:nvPr>
            <p:ph idx="1" hasCustomPrompt="1"/>
          </p:nvPr>
        </p:nvSpPr>
        <p:spPr>
          <a:xfrm>
            <a:off x="354227" y="3843208"/>
            <a:ext cx="5017873" cy="1054442"/>
          </a:xfrm>
          <a:prstGeom prst="rect">
            <a:avLst/>
          </a:prstGeom>
        </p:spPr>
        <p:txBody>
          <a:bodyPr vert="horz" lIns="91440" tIns="45720" rIns="91440" bIns="45720" rtlCol="0">
            <a:normAutofit/>
          </a:bodyPr>
          <a:lstStyle>
            <a:lvl1pPr marL="0" indent="0">
              <a:buNone/>
              <a:defRPr sz="2400">
                <a:latin typeface="Poppins" panose="00000500000000000000" pitchFamily="2" charset="0"/>
                <a:cs typeface="Poppins" panose="00000500000000000000" pitchFamily="2" charset="0"/>
              </a:defRPr>
            </a:lvl1pPr>
            <a:lvl5pPr marL="1828800" indent="0">
              <a:buNone/>
              <a:defRPr>
                <a:latin typeface="Poppins" panose="00000500000000000000" pitchFamily="2" charset="0"/>
                <a:cs typeface="Poppins" panose="00000500000000000000" pitchFamily="2" charset="0"/>
              </a:defRPr>
            </a:lvl5pPr>
          </a:lstStyle>
          <a:p>
            <a:pPr lvl="0"/>
            <a:r>
              <a:rPr lang="en-US"/>
              <a:t>Subhead if required</a:t>
            </a:r>
          </a:p>
          <a:p>
            <a:pPr lvl="4"/>
            <a:endParaRPr lang="en-AU"/>
          </a:p>
        </p:txBody>
      </p:sp>
    </p:spTree>
    <p:extLst>
      <p:ext uri="{BB962C8B-B14F-4D97-AF65-F5344CB8AC3E}">
        <p14:creationId xmlns:p14="http://schemas.microsoft.com/office/powerpoint/2010/main" val="1284253787"/>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Section Header">
    <p:bg>
      <p:bgPr>
        <a:solidFill>
          <a:srgbClr val="FCA6BD"/>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5B1FF5A-D9C2-4597-9774-D2CC38D20B0D}"/>
              </a:ext>
            </a:extLst>
          </p:cNvPr>
          <p:cNvSpPr>
            <a:spLocks noGrp="1"/>
          </p:cNvSpPr>
          <p:nvPr>
            <p:ph type="title" hasCustomPrompt="1"/>
          </p:nvPr>
        </p:nvSpPr>
        <p:spPr>
          <a:xfrm>
            <a:off x="354227" y="2537255"/>
            <a:ext cx="8633254" cy="1054442"/>
          </a:xfrm>
        </p:spPr>
        <p:txBody>
          <a:bodyPr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8000"/>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Section Title</a:t>
            </a:r>
            <a:br>
              <a:rPr lang="en-US"/>
            </a:br>
            <a:endParaRPr lang="en-AU"/>
          </a:p>
        </p:txBody>
      </p:sp>
      <p:sp>
        <p:nvSpPr>
          <p:cNvPr id="12" name="Date Placeholder 3">
            <a:extLst>
              <a:ext uri="{FF2B5EF4-FFF2-40B4-BE49-F238E27FC236}">
                <a16:creationId xmlns:a16="http://schemas.microsoft.com/office/drawing/2014/main" id="{2DC644D2-DDCD-412E-901B-CA8C4B84C2B4}"/>
              </a:ext>
            </a:extLst>
          </p:cNvPr>
          <p:cNvSpPr>
            <a:spLocks noGrp="1"/>
          </p:cNvSpPr>
          <p:nvPr>
            <p:ph type="dt" sz="half" idx="2"/>
          </p:nvPr>
        </p:nvSpPr>
        <p:spPr>
          <a:xfrm>
            <a:off x="237867" y="317414"/>
            <a:ext cx="1682578" cy="365125"/>
          </a:xfrm>
          <a:prstGeom prst="rect">
            <a:avLst/>
          </a:prstGeom>
        </p:spPr>
        <p:txBody>
          <a:bodyPr vert="horz" lIns="91440" tIns="45720" rIns="91440" bIns="45720" rtlCol="0" anchor="ctr"/>
          <a:lstStyle>
            <a:lvl1pPr algn="l">
              <a:defRPr sz="1200">
                <a:solidFill>
                  <a:schemeClr val="tx1">
                    <a:tint val="75000"/>
                  </a:schemeClr>
                </a:solidFill>
                <a:latin typeface="Poppins" panose="00000500000000000000" pitchFamily="2" charset="0"/>
                <a:cs typeface="Poppins" panose="00000500000000000000" pitchFamily="2" charset="0"/>
              </a:defRPr>
            </a:lvl1pPr>
          </a:lstStyle>
          <a:p>
            <a:r>
              <a:rPr lang="en-AU"/>
              <a:t>01 January 2020</a:t>
            </a:r>
          </a:p>
        </p:txBody>
      </p:sp>
      <p:sp>
        <p:nvSpPr>
          <p:cNvPr id="13" name="Footer Placeholder 4">
            <a:extLst>
              <a:ext uri="{FF2B5EF4-FFF2-40B4-BE49-F238E27FC236}">
                <a16:creationId xmlns:a16="http://schemas.microsoft.com/office/drawing/2014/main" id="{A6D98719-7D1C-411F-95FC-E6692DE96106}"/>
              </a:ext>
            </a:extLst>
          </p:cNvPr>
          <p:cNvSpPr>
            <a:spLocks noGrp="1"/>
          </p:cNvSpPr>
          <p:nvPr>
            <p:ph type="ftr" sz="quarter" idx="3"/>
          </p:nvPr>
        </p:nvSpPr>
        <p:spPr>
          <a:xfrm>
            <a:off x="2408538" y="317414"/>
            <a:ext cx="4114800" cy="365125"/>
          </a:xfrm>
          <a:prstGeom prst="rect">
            <a:avLst/>
          </a:prstGeom>
        </p:spPr>
        <p:txBody>
          <a:bodyPr vert="horz" lIns="91440" tIns="45720" rIns="91440" bIns="45720" rtlCol="0" anchor="ctr"/>
          <a:lstStyle>
            <a:lvl1pPr algn="l">
              <a:defRPr sz="1200">
                <a:solidFill>
                  <a:schemeClr val="tx1">
                    <a:tint val="75000"/>
                  </a:schemeClr>
                </a:solidFill>
                <a:latin typeface="Poppins" panose="00000500000000000000" pitchFamily="2" charset="0"/>
                <a:cs typeface="Poppins" panose="00000500000000000000" pitchFamily="2" charset="0"/>
              </a:defRPr>
            </a:lvl1pPr>
          </a:lstStyle>
          <a:p>
            <a:r>
              <a:rPr lang="en-AU"/>
              <a:t>Section or Title</a:t>
            </a:r>
          </a:p>
        </p:txBody>
      </p:sp>
      <p:pic>
        <p:nvPicPr>
          <p:cNvPr id="15" name="Graphic 14">
            <a:extLst>
              <a:ext uri="{FF2B5EF4-FFF2-40B4-BE49-F238E27FC236}">
                <a16:creationId xmlns:a16="http://schemas.microsoft.com/office/drawing/2014/main" id="{3612D071-281B-436D-959D-23B81180AC4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1527" y="5875496"/>
            <a:ext cx="3596159" cy="436490"/>
          </a:xfrm>
          <a:prstGeom prst="rect">
            <a:avLst/>
          </a:prstGeom>
        </p:spPr>
      </p:pic>
      <p:sp>
        <p:nvSpPr>
          <p:cNvPr id="16" name="Text Placeholder 2">
            <a:extLst>
              <a:ext uri="{FF2B5EF4-FFF2-40B4-BE49-F238E27FC236}">
                <a16:creationId xmlns:a16="http://schemas.microsoft.com/office/drawing/2014/main" id="{F461F812-3E0C-4CE0-A3F6-3371465D8EA0}"/>
              </a:ext>
            </a:extLst>
          </p:cNvPr>
          <p:cNvSpPr>
            <a:spLocks noGrp="1"/>
          </p:cNvSpPr>
          <p:nvPr>
            <p:ph idx="1" hasCustomPrompt="1"/>
          </p:nvPr>
        </p:nvSpPr>
        <p:spPr>
          <a:xfrm>
            <a:off x="354227" y="3843208"/>
            <a:ext cx="5055973" cy="1054442"/>
          </a:xfrm>
          <a:prstGeom prst="rect">
            <a:avLst/>
          </a:prstGeom>
        </p:spPr>
        <p:txBody>
          <a:bodyPr vert="horz" lIns="91440" tIns="45720" rIns="91440" bIns="45720" rtlCol="0">
            <a:normAutofit/>
          </a:bodyPr>
          <a:lstStyle>
            <a:lvl1pPr marL="0" indent="0">
              <a:buNone/>
              <a:defRPr sz="2400">
                <a:latin typeface="Poppins "/>
              </a:defRPr>
            </a:lvl1pPr>
            <a:lvl5pPr marL="1828800" indent="0">
              <a:buNone/>
              <a:defRPr/>
            </a:lvl5pPr>
          </a:lstStyle>
          <a:p>
            <a:pPr lvl="0"/>
            <a:r>
              <a:rPr lang="en-US"/>
              <a:t>Subhead if required</a:t>
            </a:r>
          </a:p>
        </p:txBody>
      </p:sp>
      <p:sp>
        <p:nvSpPr>
          <p:cNvPr id="17" name="Text Placeholder 2">
            <a:extLst>
              <a:ext uri="{FF2B5EF4-FFF2-40B4-BE49-F238E27FC236}">
                <a16:creationId xmlns:a16="http://schemas.microsoft.com/office/drawing/2014/main" id="{2A548678-108D-4742-9FEB-E7DF28F65C32}"/>
              </a:ext>
            </a:extLst>
          </p:cNvPr>
          <p:cNvSpPr>
            <a:spLocks noGrp="1"/>
          </p:cNvSpPr>
          <p:nvPr>
            <p:ph idx="10" hasCustomPrompt="1"/>
          </p:nvPr>
        </p:nvSpPr>
        <p:spPr>
          <a:xfrm>
            <a:off x="354227" y="3843208"/>
            <a:ext cx="5017873" cy="1054442"/>
          </a:xfrm>
          <a:prstGeom prst="rect">
            <a:avLst/>
          </a:prstGeom>
        </p:spPr>
        <p:txBody>
          <a:bodyPr vert="horz" lIns="91440" tIns="45720" rIns="91440" bIns="45720" rtlCol="0">
            <a:normAutofit/>
          </a:bodyPr>
          <a:lstStyle>
            <a:lvl1pPr marL="0" indent="0">
              <a:buNone/>
              <a:defRPr sz="2400">
                <a:latin typeface="Poppins" panose="00000500000000000000" pitchFamily="2" charset="0"/>
                <a:cs typeface="Poppins" panose="00000500000000000000" pitchFamily="2" charset="0"/>
              </a:defRPr>
            </a:lvl1pPr>
            <a:lvl5pPr marL="1828800" indent="0">
              <a:buNone/>
              <a:defRPr>
                <a:latin typeface="Poppins" panose="00000500000000000000" pitchFamily="2" charset="0"/>
                <a:cs typeface="Poppins" panose="00000500000000000000" pitchFamily="2" charset="0"/>
              </a:defRPr>
            </a:lvl5pPr>
          </a:lstStyle>
          <a:p>
            <a:pPr lvl="0"/>
            <a:r>
              <a:rPr lang="en-US"/>
              <a:t>Subhead if required</a:t>
            </a:r>
          </a:p>
          <a:p>
            <a:pPr lvl="4"/>
            <a:endParaRPr lang="en-AU"/>
          </a:p>
        </p:txBody>
      </p:sp>
    </p:spTree>
    <p:extLst>
      <p:ext uri="{BB962C8B-B14F-4D97-AF65-F5344CB8AC3E}">
        <p14:creationId xmlns:p14="http://schemas.microsoft.com/office/powerpoint/2010/main" val="3040824036"/>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3F79B5-E126-46AF-948C-04B238C446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87A3BA6-7A52-47EB-8029-10815E631C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AU"/>
          </a:p>
        </p:txBody>
      </p:sp>
    </p:spTree>
    <p:extLst>
      <p:ext uri="{BB962C8B-B14F-4D97-AF65-F5344CB8AC3E}">
        <p14:creationId xmlns:p14="http://schemas.microsoft.com/office/powerpoint/2010/main" val="2935889435"/>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67" r:id="rId5"/>
    <p:sldLayoutId id="2147483668" r:id="rId6"/>
    <p:sldLayoutId id="2147483669" r:id="rId7"/>
    <p:sldLayoutId id="2147483670" r:id="rId8"/>
    <p:sldLayoutId id="2147483671" r:id="rId9"/>
    <p:sldLayoutId id="2147483672" r:id="rId10"/>
    <p:sldLayoutId id="2147483652" r:id="rId11"/>
    <p:sldLayoutId id="2147483678" r:id="rId12"/>
    <p:sldLayoutId id="2147483673" r:id="rId13"/>
    <p:sldLayoutId id="2147483675" r:id="rId14"/>
    <p:sldLayoutId id="2147483676" r:id="rId15"/>
    <p:sldLayoutId id="2147483679" r:id="rId16"/>
    <p:sldLayoutId id="2147483680" r:id="rId17"/>
    <p:sldLayoutId id="2147483662" r:id="rId18"/>
    <p:sldLayoutId id="2147483664" r:id="rId19"/>
    <p:sldLayoutId id="2147483663" r:id="rId20"/>
    <p:sldLayoutId id="2147483655" r:id="rId21"/>
    <p:sldLayoutId id="2147483661" r:id="rId22"/>
    <p:sldLayoutId id="2147483681" r:id="rId23"/>
  </p:sldLayoutIdLst>
  <p:txStyles>
    <p:titleStyle>
      <a:lvl1pPr algn="l" defTabSz="914400" rtl="0" eaLnBrk="1" latinLnBrk="0" hangingPunct="1">
        <a:lnSpc>
          <a:spcPct val="90000"/>
        </a:lnSpc>
        <a:spcBef>
          <a:spcPct val="0"/>
        </a:spcBef>
        <a:buNone/>
        <a:defRPr sz="4400" kern="1200">
          <a:solidFill>
            <a:schemeClr val="tx1"/>
          </a:solidFill>
          <a:latin typeface="Poppins Medium" panose="00000600000000000000" pitchFamily="2" charset="0"/>
          <a:ea typeface="+mj-ea"/>
          <a:cs typeface="Poppins Medium" panose="000006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hyperlink" Target="https://www.australiangeographic.com.au/" TargetMode="External"/><Relationship Id="rId2" Type="http://schemas.openxmlformats.org/officeDocument/2006/relationships/image" Target="../media/image14.jpg"/><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customXml" Target="../ink/ink1.xml"/></Relationships>
</file>

<file path=ppt/slides/_rels/slide12.xml.rels><?xml version="1.0" encoding="UTF-8" standalone="yes"?>
<Relationships xmlns="http://schemas.openxmlformats.org/package/2006/relationships"><Relationship Id="rId3" Type="http://schemas.openxmlformats.org/officeDocument/2006/relationships/hyperlink" Target="https://www.lithgow.com/historyavenue/photos/1912saf2.html" TargetMode="External"/><Relationship Id="rId2" Type="http://schemas.openxmlformats.org/officeDocument/2006/relationships/image" Target="../media/image17.png"/><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3.xml"/><Relationship Id="rId5" Type="http://schemas.openxmlformats.org/officeDocument/2006/relationships/image" Target="../media/image7.png"/><Relationship Id="rId4" Type="http://schemas.openxmlformats.org/officeDocument/2006/relationships/hyperlink" Target="https://wwwsmh.com.au/entertainment/forgotten-in-the-line-of-fire-20131014-2vikn.html"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nma.gov.au/" TargetMode="External"/><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21.jpg"/><Relationship Id="rId5" Type="http://schemas.openxmlformats.org/officeDocument/2006/relationships/image" Target="../media/image7.pn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3.xml"/><Relationship Id="rId5" Type="http://schemas.openxmlformats.org/officeDocument/2006/relationships/image" Target="../media/image7.pn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jp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30.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customXml" Target="../ink/ink2.xml"/><Relationship Id="rId7" Type="http://schemas.openxmlformats.org/officeDocument/2006/relationships/image" Target="../media/image34.png"/><Relationship Id="rId2" Type="http://schemas.openxmlformats.org/officeDocument/2006/relationships/image" Target="../media/image31.jpg"/><Relationship Id="rId1" Type="http://schemas.openxmlformats.org/officeDocument/2006/relationships/slideLayout" Target="../slideLayouts/slideLayout23.xml"/><Relationship Id="rId6" Type="http://schemas.openxmlformats.org/officeDocument/2006/relationships/customXml" Target="../ink/ink3.xml"/><Relationship Id="rId5" Type="http://schemas.openxmlformats.org/officeDocument/2006/relationships/image" Target="../media/image32.jp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6.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hyperlink" Target="https://jenikirbyhistory.get.achieve.net/media/Sydney-ferries-Brightside-and-mille-at-morts-dock-c1900-lae264" TargetMode="External"/><Relationship Id="rId2" Type="http://schemas.openxmlformats.org/officeDocument/2006/relationships/image" Target="../media/image10.png"/><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hyperlink" Target="http://www.facebook.com/" TargetMode="External"/><Relationship Id="rId2" Type="http://schemas.openxmlformats.org/officeDocument/2006/relationships/image" Target="../media/image11.png"/><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hyperlink" Target="https://www.awm.gov.au/" TargetMode="External"/><Relationship Id="rId2" Type="http://schemas.openxmlformats.org/officeDocument/2006/relationships/image" Target="../media/image12.jpg"/><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hyperlink" Target="https://www.awm.gov.au/" TargetMode="External"/><Relationship Id="rId2" Type="http://schemas.openxmlformats.org/officeDocument/2006/relationships/image" Target="../media/image13.jpg"/><Relationship Id="rId1" Type="http://schemas.openxmlformats.org/officeDocument/2006/relationships/slideLayout" Target="../slideLayouts/slideLayout23.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3F49"/>
        </a:solidFill>
        <a:effectLst/>
      </p:bgPr>
    </p:bg>
    <p:spTree>
      <p:nvGrpSpPr>
        <p:cNvPr id="1" name="">
          <a:extLst>
            <a:ext uri="{FF2B5EF4-FFF2-40B4-BE49-F238E27FC236}">
              <a16:creationId xmlns:a16="http://schemas.microsoft.com/office/drawing/2014/main" id="{AE381A91-1C4C-A015-7101-EE49FD8C6948}"/>
            </a:ext>
          </a:extLst>
        </p:cNvPr>
        <p:cNvGrpSpPr/>
        <p:nvPr/>
      </p:nvGrpSpPr>
      <p:grpSpPr>
        <a:xfrm>
          <a:off x="0" y="0"/>
          <a:ext cx="0" cy="0"/>
          <a:chOff x="0" y="0"/>
          <a:chExt cx="0" cy="0"/>
        </a:xfrm>
      </p:grpSpPr>
      <p:sp>
        <p:nvSpPr>
          <p:cNvPr id="16" name="Delay 15">
            <a:extLst>
              <a:ext uri="{FF2B5EF4-FFF2-40B4-BE49-F238E27FC236}">
                <a16:creationId xmlns:a16="http://schemas.microsoft.com/office/drawing/2014/main" id="{2F5DB64F-BAEB-D6BA-A50B-CA58D00D4ABC}"/>
              </a:ext>
            </a:extLst>
          </p:cNvPr>
          <p:cNvSpPr/>
          <p:nvPr/>
        </p:nvSpPr>
        <p:spPr>
          <a:xfrm rot="16200000">
            <a:off x="6491288" y="1231900"/>
            <a:ext cx="5149850" cy="5149850"/>
          </a:xfrm>
          <a:prstGeom prst="flowChartDelay">
            <a:avLst/>
          </a:prstGeom>
          <a:solidFill>
            <a:srgbClr val="FFE7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65F7F19-8077-CF8F-DC1A-8E72925BE4A9}"/>
              </a:ext>
            </a:extLst>
          </p:cNvPr>
          <p:cNvSpPr txBox="1"/>
          <p:nvPr/>
        </p:nvSpPr>
        <p:spPr>
          <a:xfrm>
            <a:off x="418329" y="3119923"/>
            <a:ext cx="5345657" cy="346855"/>
          </a:xfrm>
          <a:prstGeom prst="rect">
            <a:avLst/>
          </a:prstGeom>
          <a:noFill/>
        </p:spPr>
        <p:txBody>
          <a:bodyPr wrap="square">
            <a:spAutoFit/>
          </a:bodyPr>
          <a:lstStyle/>
          <a:p>
            <a:r>
              <a:rPr kumimoji="0" lang="en-US" sz="2400" b="0" i="0" u="none" strike="noStrike" kern="1200" cap="none" spc="0" normalizeH="0" baseline="0" noProof="0" dirty="0" err="1">
                <a:ln>
                  <a:noFill/>
                </a:ln>
                <a:solidFill>
                  <a:schemeClr val="bg1"/>
                </a:solidFill>
                <a:effectLst/>
                <a:uLnTx/>
                <a:uFillTx/>
                <a:latin typeface="Poppins" pitchFamily="2" charset="77"/>
                <a:ea typeface="+mj-ea"/>
                <a:cs typeface="Poppins" pitchFamily="2" charset="77"/>
              </a:rPr>
              <a:t>Ng:tja</a:t>
            </a:r>
            <a:r>
              <a:rPr kumimoji="0" lang="en-US" sz="2400" b="0" i="0" u="none" strike="noStrike" kern="1200" cap="none" spc="0" normalizeH="0" baseline="0" noProof="0" dirty="0">
                <a:ln>
                  <a:noFill/>
                </a:ln>
                <a:solidFill>
                  <a:schemeClr val="bg1"/>
                </a:solidFill>
                <a:effectLst/>
                <a:uLnTx/>
                <a:uFillTx/>
                <a:latin typeface="Poppins" pitchFamily="2" charset="77"/>
                <a:ea typeface="+mj-ea"/>
                <a:cs typeface="Poppins" pitchFamily="2" charset="77"/>
              </a:rPr>
              <a:t> AKA Douglas Grant</a:t>
            </a:r>
            <a:endParaRPr lang="en-AU" sz="2400" dirty="0">
              <a:solidFill>
                <a:schemeClr val="bg1"/>
              </a:solidFill>
              <a:latin typeface="Poppins" pitchFamily="2" charset="77"/>
              <a:cs typeface="Poppins" pitchFamily="2" charset="77"/>
            </a:endParaRPr>
          </a:p>
        </p:txBody>
      </p:sp>
      <p:sp>
        <p:nvSpPr>
          <p:cNvPr id="9" name="Title 1">
            <a:extLst>
              <a:ext uri="{FF2B5EF4-FFF2-40B4-BE49-F238E27FC236}">
                <a16:creationId xmlns:a16="http://schemas.microsoft.com/office/drawing/2014/main" id="{84E727C7-3B20-7940-2844-CC43B48225CE}"/>
              </a:ext>
            </a:extLst>
          </p:cNvPr>
          <p:cNvSpPr txBox="1">
            <a:spLocks/>
          </p:cNvSpPr>
          <p:nvPr/>
        </p:nvSpPr>
        <p:spPr>
          <a:xfrm>
            <a:off x="418329" y="436274"/>
            <a:ext cx="6815228" cy="159355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000" dirty="0">
                <a:solidFill>
                  <a:schemeClr val="bg1"/>
                </a:solidFill>
                <a:latin typeface="Poppins Medium" pitchFamily="2" charset="77"/>
                <a:cs typeface="Poppins Medium" pitchFamily="2" charset="77"/>
              </a:rPr>
              <a:t>Aboriginal</a:t>
            </a:r>
            <a:br>
              <a:rPr lang="en-US" sz="5000" dirty="0">
                <a:solidFill>
                  <a:schemeClr val="bg1"/>
                </a:solidFill>
                <a:latin typeface="Poppins Medium" pitchFamily="2" charset="77"/>
                <a:cs typeface="Poppins Medium" pitchFamily="2" charset="77"/>
              </a:rPr>
            </a:br>
            <a:r>
              <a:rPr lang="en-US" sz="5000" dirty="0">
                <a:solidFill>
                  <a:schemeClr val="bg1"/>
                </a:solidFill>
                <a:latin typeface="Poppins Medium" pitchFamily="2" charset="77"/>
                <a:cs typeface="Poppins Medium" pitchFamily="2" charset="77"/>
              </a:rPr>
              <a:t>Identities </a:t>
            </a:r>
            <a:br>
              <a:rPr lang="en-US" sz="5000" dirty="0">
                <a:solidFill>
                  <a:schemeClr val="bg1"/>
                </a:solidFill>
                <a:latin typeface="Poppins Medium" pitchFamily="2" charset="77"/>
                <a:cs typeface="Poppins Medium" pitchFamily="2" charset="77"/>
              </a:rPr>
            </a:br>
            <a:r>
              <a:rPr lang="en-US" sz="5000" dirty="0">
                <a:solidFill>
                  <a:schemeClr val="bg1"/>
                </a:solidFill>
                <a:latin typeface="Poppins Medium" pitchFamily="2" charset="77"/>
                <a:cs typeface="Poppins Medium" pitchFamily="2" charset="77"/>
              </a:rPr>
              <a:t>– Site Study</a:t>
            </a:r>
          </a:p>
        </p:txBody>
      </p:sp>
      <p:pic>
        <p:nvPicPr>
          <p:cNvPr id="3" name="Picture 2">
            <a:extLst>
              <a:ext uri="{FF2B5EF4-FFF2-40B4-BE49-F238E27FC236}">
                <a16:creationId xmlns:a16="http://schemas.microsoft.com/office/drawing/2014/main" id="{B82C41FA-5F7C-FE81-D931-15204253748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124" b="99807" l="3011" r="96989">
                        <a14:foregroundMark x1="25161" y1="51737" x2="25161" y2="51737"/>
                        <a14:foregroundMark x1="26022" y1="43629" x2="26022" y2="43629"/>
                        <a14:foregroundMark x1="40860" y1="27992" x2="40860" y2="27992"/>
                        <a14:foregroundMark x1="23441" y1="29923" x2="23441" y2="29923"/>
                        <a14:foregroundMark x1="12688" y1="32046" x2="12688" y2="32046"/>
                        <a14:foregroundMark x1="6452" y1="35714" x2="6452" y2="35714"/>
                        <a14:foregroundMark x1="3011" y1="42085" x2="3011" y2="42085"/>
                        <a14:foregroundMark x1="41720" y1="30116" x2="41720" y2="30116"/>
                        <a14:foregroundMark x1="65376" y1="6178" x2="65376" y2="6178"/>
                        <a14:foregroundMark x1="59140" y1="2124" x2="59140" y2="2124"/>
                        <a14:foregroundMark x1="74194" y1="11583" x2="74194" y2="11583"/>
                        <a14:foregroundMark x1="88172" y1="11004" x2="88172" y2="11004"/>
                        <a14:foregroundMark x1="94409" y1="17181" x2="94409" y2="17181"/>
                        <a14:foregroundMark x1="97419" y1="22587" x2="97419" y2="22587"/>
                        <a14:foregroundMark x1="44086" y1="95174" x2="44086" y2="95174"/>
                        <a14:foregroundMark x1="35269" y1="99807" x2="35269" y2="99807"/>
                        <a14:foregroundMark x1="60430" y1="73166" x2="60430" y2="73166"/>
                      </a14:backgroundRemoval>
                    </a14:imgEffect>
                  </a14:imgLayer>
                </a14:imgProps>
              </a:ext>
            </a:extLst>
          </a:blip>
          <a:stretch>
            <a:fillRect/>
          </a:stretch>
        </p:blipFill>
        <p:spPr>
          <a:xfrm>
            <a:off x="7652689" y="2318947"/>
            <a:ext cx="2827048" cy="3440509"/>
          </a:xfrm>
          <a:prstGeom prst="rect">
            <a:avLst/>
          </a:prstGeom>
        </p:spPr>
      </p:pic>
      <p:pic>
        <p:nvPicPr>
          <p:cNvPr id="12" name="Picture 11" descr="A white symbols on a black background&#10;&#10;AI-generated content may be incorrect.">
            <a:extLst>
              <a:ext uri="{FF2B5EF4-FFF2-40B4-BE49-F238E27FC236}">
                <a16:creationId xmlns:a16="http://schemas.microsoft.com/office/drawing/2014/main" id="{5A32753A-10AC-D56B-48A4-9D1A30F009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780" y="5891215"/>
            <a:ext cx="3659515" cy="530511"/>
          </a:xfrm>
          <a:prstGeom prst="rect">
            <a:avLst/>
          </a:prstGeom>
        </p:spPr>
      </p:pic>
    </p:spTree>
    <p:extLst>
      <p:ext uri="{BB962C8B-B14F-4D97-AF65-F5344CB8AC3E}">
        <p14:creationId xmlns:p14="http://schemas.microsoft.com/office/powerpoint/2010/main" val="249026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tatue of a person&#10;&#10;AI-generated content may be incorrect.">
            <a:extLst>
              <a:ext uri="{FF2B5EF4-FFF2-40B4-BE49-F238E27FC236}">
                <a16:creationId xmlns:a16="http://schemas.microsoft.com/office/drawing/2014/main" id="{E1FCC1C6-BC56-1D3B-F8C7-64CDEF7BC324}"/>
              </a:ext>
            </a:extLst>
          </p:cNvPr>
          <p:cNvPicPr>
            <a:picLocks noChangeAspect="1"/>
          </p:cNvPicPr>
          <p:nvPr/>
        </p:nvPicPr>
        <p:blipFill>
          <a:blip r:embed="rId2">
            <a:extLst>
              <a:ext uri="{28A0092B-C50C-407E-A947-70E740481C1C}">
                <a14:useLocalDpi xmlns:a14="http://schemas.microsoft.com/office/drawing/2010/main" val="0"/>
              </a:ext>
            </a:extLst>
          </a:blip>
          <a:srcRect t="3683" b="3683"/>
          <a:stretch/>
        </p:blipFill>
        <p:spPr>
          <a:xfrm>
            <a:off x="6115033" y="0"/>
            <a:ext cx="6096000" cy="6858000"/>
          </a:xfrm>
          <a:prstGeom prst="rect">
            <a:avLst/>
          </a:prstGeom>
        </p:spPr>
      </p:pic>
      <p:sp>
        <p:nvSpPr>
          <p:cNvPr id="5" name="Rectangle 4">
            <a:extLst>
              <a:ext uri="{FF2B5EF4-FFF2-40B4-BE49-F238E27FC236}">
                <a16:creationId xmlns:a16="http://schemas.microsoft.com/office/drawing/2014/main" id="{E6D0AE65-E479-F103-FBDD-4B00E9B7C9A5}"/>
              </a:ext>
            </a:extLst>
          </p:cNvPr>
          <p:cNvSpPr/>
          <p:nvPr/>
        </p:nvSpPr>
        <p:spPr>
          <a:xfrm>
            <a:off x="0" y="0"/>
            <a:ext cx="6096000"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00E2CF9-A7B5-79ED-D2A1-E9B72B815F4F}"/>
              </a:ext>
            </a:extLst>
          </p:cNvPr>
          <p:cNvSpPr txBox="1"/>
          <p:nvPr/>
        </p:nvSpPr>
        <p:spPr>
          <a:xfrm flipH="1">
            <a:off x="405831" y="404247"/>
            <a:ext cx="5238383" cy="523220"/>
          </a:xfrm>
          <a:prstGeom prst="rect">
            <a:avLst/>
          </a:prstGeom>
          <a:noFill/>
        </p:spPr>
        <p:txBody>
          <a:bodyPr wrap="square" rtlCol="0">
            <a:spAutoFit/>
          </a:bodyPr>
          <a:lstStyle/>
          <a:p>
            <a:r>
              <a:rPr lang="en-US" sz="2800" dirty="0">
                <a:latin typeface="Poppins Medium" pitchFamily="2" charset="77"/>
                <a:cs typeface="Poppins Medium" pitchFamily="2" charset="77"/>
              </a:rPr>
              <a:t>Douglas Grant Bust Found</a:t>
            </a:r>
            <a:endParaRPr lang="en-AU" sz="2800" dirty="0">
              <a:latin typeface="Poppins Medium" pitchFamily="2" charset="77"/>
              <a:cs typeface="Poppins Medium" pitchFamily="2" charset="77"/>
            </a:endParaRPr>
          </a:p>
        </p:txBody>
      </p:sp>
      <p:sp>
        <p:nvSpPr>
          <p:cNvPr id="7" name="TextBox 6">
            <a:extLst>
              <a:ext uri="{FF2B5EF4-FFF2-40B4-BE49-F238E27FC236}">
                <a16:creationId xmlns:a16="http://schemas.microsoft.com/office/drawing/2014/main" id="{697721B8-C877-4285-41D6-2FDF7807FE6A}"/>
              </a:ext>
            </a:extLst>
          </p:cNvPr>
          <p:cNvSpPr txBox="1"/>
          <p:nvPr/>
        </p:nvSpPr>
        <p:spPr>
          <a:xfrm>
            <a:off x="6390469" y="6096014"/>
            <a:ext cx="3300446" cy="369332"/>
          </a:xfrm>
          <a:prstGeom prst="rect">
            <a:avLst/>
          </a:prstGeom>
          <a:noFill/>
        </p:spPr>
        <p:txBody>
          <a:bodyPr wrap="square" rtlCol="0">
            <a:spAutoFit/>
          </a:bodyPr>
          <a:lstStyle/>
          <a:p>
            <a:r>
              <a:rPr lang="en-US" sz="900" dirty="0">
                <a:solidFill>
                  <a:schemeClr val="bg1"/>
                </a:solidFill>
                <a:latin typeface="Poppins" pitchFamily="2" charset="77"/>
                <a:cs typeface="Poppins" pitchFamily="2" charset="77"/>
              </a:rPr>
              <a:t>Bust - Douglas Grant; image by Tom Murray 2019  </a:t>
            </a:r>
            <a:r>
              <a:rPr lang="en-US" sz="900" dirty="0">
                <a:solidFill>
                  <a:schemeClr val="bg1"/>
                </a:solidFill>
                <a:latin typeface="Poppins" pitchFamily="2" charset="77"/>
                <a:cs typeface="Poppins" pitchFamily="2" charset="77"/>
                <a:hlinkClick r:id="rId3">
                  <a:extLst>
                    <a:ext uri="{A12FA001-AC4F-418D-AE19-62706E023703}">
                      <ahyp:hlinkClr xmlns:ahyp="http://schemas.microsoft.com/office/drawing/2018/hyperlinkcolor" val="tx"/>
                    </a:ext>
                  </a:extLst>
                </a:hlinkClick>
              </a:rPr>
              <a:t>https://www.australiangeographic.com.au</a:t>
            </a:r>
            <a:r>
              <a:rPr lang="en-US" sz="900" dirty="0">
                <a:solidFill>
                  <a:schemeClr val="bg1"/>
                </a:solidFill>
                <a:latin typeface="Poppins" pitchFamily="2" charset="77"/>
                <a:cs typeface="Poppins" pitchFamily="2" charset="77"/>
              </a:rPr>
              <a:t>  </a:t>
            </a:r>
            <a:endParaRPr lang="en-AU" sz="900" dirty="0">
              <a:solidFill>
                <a:schemeClr val="bg1"/>
              </a:solidFill>
              <a:latin typeface="Poppins" pitchFamily="2" charset="77"/>
              <a:cs typeface="Poppins" pitchFamily="2" charset="77"/>
            </a:endParaRPr>
          </a:p>
        </p:txBody>
      </p:sp>
      <p:sp>
        <p:nvSpPr>
          <p:cNvPr id="8" name="TextBox 7">
            <a:extLst>
              <a:ext uri="{FF2B5EF4-FFF2-40B4-BE49-F238E27FC236}">
                <a16:creationId xmlns:a16="http://schemas.microsoft.com/office/drawing/2014/main" id="{8865C5D9-8978-4DC0-F10F-9287AD47CD45}"/>
              </a:ext>
            </a:extLst>
          </p:cNvPr>
          <p:cNvSpPr txBox="1"/>
          <p:nvPr/>
        </p:nvSpPr>
        <p:spPr>
          <a:xfrm>
            <a:off x="402085" y="1068154"/>
            <a:ext cx="5238383" cy="424731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AU" kern="0" dirty="0">
                <a:latin typeface="Poppins" pitchFamily="2" charset="77"/>
                <a:ea typeface="Aptos" panose="020B0004020202020204" pitchFamily="34" charset="0"/>
                <a:cs typeface="Poppins" pitchFamily="2" charset="77"/>
              </a:rPr>
              <a:t>Tantalising details of bust were on Public record </a:t>
            </a:r>
            <a:br>
              <a:rPr lang="en-AU" kern="0" dirty="0">
                <a:latin typeface="Poppins" pitchFamily="2" charset="77"/>
                <a:ea typeface="Aptos" panose="020B0004020202020204" pitchFamily="34" charset="0"/>
                <a:cs typeface="Poppins" pitchFamily="2" charset="77"/>
              </a:rPr>
            </a:br>
            <a:endParaRPr lang="en-AU" kern="0" dirty="0">
              <a:latin typeface="Poppins" pitchFamily="2" charset="77"/>
              <a:ea typeface="Aptos" panose="020B0004020202020204" pitchFamily="34" charset="0"/>
              <a:cs typeface="Poppins" pitchFamily="2" charset="77"/>
            </a:endParaRPr>
          </a:p>
          <a:p>
            <a:pPr marL="285750" indent="-285750">
              <a:buFont typeface="Arial" panose="020B0604020202020204" pitchFamily="34" charset="0"/>
              <a:buChar char="•"/>
            </a:pPr>
            <a:r>
              <a:rPr lang="en-AU" kern="0" dirty="0">
                <a:latin typeface="Poppins" pitchFamily="2" charset="77"/>
                <a:ea typeface="Aptos" panose="020B0004020202020204" pitchFamily="34" charset="0"/>
                <a:cs typeface="Poppins" pitchFamily="2" charset="77"/>
              </a:rPr>
              <a:t>No-one knew where the Bust was or even if really existed </a:t>
            </a:r>
            <a:br>
              <a:rPr lang="en-AU" kern="0" dirty="0">
                <a:latin typeface="Poppins" pitchFamily="2" charset="77"/>
                <a:ea typeface="Aptos" panose="020B0004020202020204" pitchFamily="34" charset="0"/>
                <a:cs typeface="Poppins" pitchFamily="2" charset="77"/>
              </a:rPr>
            </a:br>
            <a:endParaRPr lang="en-AU" kern="0" dirty="0">
              <a:latin typeface="Poppins" pitchFamily="2" charset="77"/>
              <a:ea typeface="Aptos" panose="020B0004020202020204" pitchFamily="34" charset="0"/>
              <a:cs typeface="Poppins" pitchFamily="2" charset="77"/>
            </a:endParaRPr>
          </a:p>
          <a:p>
            <a:pPr marL="285750" indent="-285750">
              <a:buFont typeface="Arial" panose="020B0604020202020204" pitchFamily="34" charset="0"/>
              <a:buChar char="•"/>
            </a:pPr>
            <a:r>
              <a:rPr lang="en-AU" kern="0" dirty="0">
                <a:latin typeface="Poppins" pitchFamily="2" charset="77"/>
                <a:ea typeface="Aptos" panose="020B0004020202020204" pitchFamily="34" charset="0"/>
                <a:cs typeface="Poppins" pitchFamily="2" charset="77"/>
              </a:rPr>
              <a:t>Years of searching all over Europe </a:t>
            </a:r>
            <a:br>
              <a:rPr lang="en-AU" kern="0" dirty="0">
                <a:latin typeface="Poppins" pitchFamily="2" charset="77"/>
                <a:ea typeface="Aptos" panose="020B0004020202020204" pitchFamily="34" charset="0"/>
                <a:cs typeface="Poppins" pitchFamily="2" charset="77"/>
              </a:rPr>
            </a:br>
            <a:endParaRPr lang="en-AU" kern="0" dirty="0">
              <a:latin typeface="Poppins" pitchFamily="2" charset="77"/>
              <a:ea typeface="Aptos" panose="020B0004020202020204" pitchFamily="34" charset="0"/>
              <a:cs typeface="Poppins" pitchFamily="2" charset="77"/>
            </a:endParaRPr>
          </a:p>
          <a:p>
            <a:pPr marL="285750" indent="-285750">
              <a:buFont typeface="Arial" panose="020B0604020202020204" pitchFamily="34" charset="0"/>
              <a:buChar char="•"/>
            </a:pPr>
            <a:r>
              <a:rPr lang="en-AU" kern="0" dirty="0">
                <a:latin typeface="Poppins" pitchFamily="2" charset="77"/>
                <a:ea typeface="Aptos" panose="020B0004020202020204" pitchFamily="34" charset="0"/>
                <a:cs typeface="Poppins" pitchFamily="2" charset="77"/>
              </a:rPr>
              <a:t>Found June 2019 in Wiltshire, England</a:t>
            </a:r>
            <a:br>
              <a:rPr lang="en-AU" kern="0" dirty="0">
                <a:latin typeface="Poppins" pitchFamily="2" charset="77"/>
                <a:ea typeface="Aptos" panose="020B0004020202020204" pitchFamily="34" charset="0"/>
                <a:cs typeface="Poppins" pitchFamily="2" charset="77"/>
              </a:rPr>
            </a:br>
            <a:r>
              <a:rPr lang="en-AU" kern="0" dirty="0">
                <a:latin typeface="Poppins" pitchFamily="2" charset="77"/>
                <a:ea typeface="Aptos" panose="020B0004020202020204" pitchFamily="34" charset="0"/>
                <a:cs typeface="Poppins" pitchFamily="2" charset="77"/>
              </a:rPr>
              <a:t> </a:t>
            </a:r>
          </a:p>
          <a:p>
            <a:pPr marL="285750" indent="-285750">
              <a:buFont typeface="Arial" panose="020B0604020202020204" pitchFamily="34" charset="0"/>
              <a:buChar char="•"/>
            </a:pPr>
            <a:r>
              <a:rPr lang="en-AU" kern="0" dirty="0">
                <a:latin typeface="Poppins"/>
                <a:ea typeface="Aptos" panose="020B0004020202020204" pitchFamily="34" charset="0"/>
                <a:cs typeface="Poppins"/>
              </a:rPr>
              <a:t>Owner – Rupert O’Flynn;  it is on a plinth in </a:t>
            </a:r>
            <a:r>
              <a:rPr lang="en-AU" kern="0">
                <a:latin typeface="Poppins"/>
                <a:ea typeface="Aptos" panose="020B0004020202020204" pitchFamily="34" charset="0"/>
                <a:cs typeface="Poppins"/>
              </a:rPr>
              <a:t>his living room </a:t>
            </a:r>
            <a:br>
              <a:rPr lang="en-AU" kern="0" dirty="0">
                <a:latin typeface="Poppins" pitchFamily="2" charset="77"/>
                <a:ea typeface="Aptos" panose="020B0004020202020204" pitchFamily="34" charset="0"/>
                <a:cs typeface="Poppins" pitchFamily="2" charset="77"/>
              </a:rPr>
            </a:br>
            <a:endParaRPr lang="en-AU" kern="0" dirty="0">
              <a:latin typeface="Poppins" pitchFamily="2" charset="77"/>
              <a:ea typeface="Aptos" panose="020B0004020202020204" pitchFamily="34" charset="0"/>
              <a:cs typeface="Poppins" pitchFamily="2" charset="77"/>
            </a:endParaRPr>
          </a:p>
          <a:p>
            <a:pPr marL="285750" indent="-285750">
              <a:buFont typeface="Arial" panose="020B0604020202020204" pitchFamily="34" charset="0"/>
              <a:buChar char="•"/>
            </a:pPr>
            <a:r>
              <a:rPr lang="en-AU" kern="0" dirty="0">
                <a:latin typeface="Poppins"/>
                <a:ea typeface="Aptos" panose="020B0004020202020204" pitchFamily="34" charset="0"/>
                <a:cs typeface="Poppins"/>
              </a:rPr>
              <a:t>It is cast in bronze and not carved out of </a:t>
            </a:r>
            <a:r>
              <a:rPr lang="en-AU" kern="0">
                <a:latin typeface="Poppins"/>
                <a:ea typeface="Aptos" panose="020B0004020202020204" pitchFamily="34" charset="0"/>
                <a:cs typeface="Poppins"/>
              </a:rPr>
              <a:t>either ebony or marble </a:t>
            </a:r>
            <a:endParaRPr lang="en-AU">
              <a:latin typeface="Poppins"/>
              <a:cs typeface="Poppins"/>
            </a:endParaRPr>
          </a:p>
        </p:txBody>
      </p:sp>
      <p:pic>
        <p:nvPicPr>
          <p:cNvPr id="3" name="Picture 2" descr="A close up of a logo&#10;&#10;AI-generated content may be incorrect.">
            <a:extLst>
              <a:ext uri="{FF2B5EF4-FFF2-40B4-BE49-F238E27FC236}">
                <a16:creationId xmlns:a16="http://schemas.microsoft.com/office/drawing/2014/main" id="{9011D5AF-B15E-9C82-8753-E7E286F0FC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spTree>
    <p:extLst>
      <p:ext uri="{BB962C8B-B14F-4D97-AF65-F5344CB8AC3E}">
        <p14:creationId xmlns:p14="http://schemas.microsoft.com/office/powerpoint/2010/main" val="3992939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FFA34E6-EA65-E77E-0854-F76439664C2B}"/>
              </a:ext>
            </a:extLst>
          </p:cNvPr>
          <p:cNvGrpSpPr/>
          <p:nvPr/>
        </p:nvGrpSpPr>
        <p:grpSpPr>
          <a:xfrm>
            <a:off x="5519693" y="0"/>
            <a:ext cx="6870192" cy="4689995"/>
            <a:chOff x="3001928" y="868286"/>
            <a:chExt cx="6096000" cy="3981450"/>
          </a:xfrm>
        </p:grpSpPr>
        <p:pic>
          <p:nvPicPr>
            <p:cNvPr id="7" name="Picture 6" descr="Douglas Grant and Australian soldiers returning after WW1">
              <a:extLst>
                <a:ext uri="{FF2B5EF4-FFF2-40B4-BE49-F238E27FC236}">
                  <a16:creationId xmlns:a16="http://schemas.microsoft.com/office/drawing/2014/main" id="{4CFB7158-F6AC-C637-F4F8-AFA19E448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1928" y="868286"/>
              <a:ext cx="6096000" cy="3981450"/>
            </a:xfrm>
            <a:prstGeom prst="rect">
              <a:avLst/>
            </a:prstGeom>
          </p:spPr>
        </p:pic>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981532E1-A2DB-5DCA-F5E6-07AD899680C7}"/>
                    </a:ext>
                  </a:extLst>
                </p14:cNvPr>
                <p14:cNvContentPartPr/>
                <p14:nvPr/>
              </p14:nvContentPartPr>
              <p14:xfrm>
                <a:off x="6196019" y="2160871"/>
                <a:ext cx="918360" cy="1053360"/>
              </p14:xfrm>
            </p:contentPart>
          </mc:Choice>
          <mc:Fallback xmlns="">
            <p:pic>
              <p:nvPicPr>
                <p:cNvPr id="9" name="Ink 8">
                  <a:extLst>
                    <a:ext uri="{FF2B5EF4-FFF2-40B4-BE49-F238E27FC236}">
                      <a16:creationId xmlns:a16="http://schemas.microsoft.com/office/drawing/2014/main" id="{981532E1-A2DB-5DCA-F5E6-07AD899680C7}"/>
                    </a:ext>
                  </a:extLst>
                </p:cNvPr>
                <p:cNvPicPr/>
                <p:nvPr/>
              </p:nvPicPr>
              <p:blipFill>
                <a:blip r:embed="rId5"/>
                <a:stretch>
                  <a:fillRect/>
                </a:stretch>
              </p:blipFill>
              <p:spPr>
                <a:xfrm>
                  <a:off x="6190589" y="2155678"/>
                  <a:ext cx="929221" cy="1063747"/>
                </a:xfrm>
                <a:prstGeom prst="rect">
                  <a:avLst/>
                </a:prstGeom>
              </p:spPr>
            </p:pic>
          </mc:Fallback>
        </mc:AlternateContent>
      </p:grpSp>
      <p:sp>
        <p:nvSpPr>
          <p:cNvPr id="6" name="Rectangle 5">
            <a:extLst>
              <a:ext uri="{FF2B5EF4-FFF2-40B4-BE49-F238E27FC236}">
                <a16:creationId xmlns:a16="http://schemas.microsoft.com/office/drawing/2014/main" id="{90431826-E584-AD67-ACCD-E240F89A1A70}"/>
              </a:ext>
            </a:extLst>
          </p:cNvPr>
          <p:cNvSpPr/>
          <p:nvPr/>
        </p:nvSpPr>
        <p:spPr>
          <a:xfrm>
            <a:off x="0" y="0"/>
            <a:ext cx="6096000"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7D3B85A-703C-05B8-16A8-04DFF2503B09}"/>
              </a:ext>
            </a:extLst>
          </p:cNvPr>
          <p:cNvSpPr txBox="1"/>
          <p:nvPr/>
        </p:nvSpPr>
        <p:spPr>
          <a:xfrm flipH="1">
            <a:off x="405831" y="404247"/>
            <a:ext cx="5238383" cy="523220"/>
          </a:xfrm>
          <a:prstGeom prst="rect">
            <a:avLst/>
          </a:prstGeom>
          <a:noFill/>
        </p:spPr>
        <p:txBody>
          <a:bodyPr wrap="square" rtlCol="0">
            <a:spAutoFit/>
          </a:bodyPr>
          <a:lstStyle/>
          <a:p>
            <a:r>
              <a:rPr lang="en-US" sz="2800" dirty="0">
                <a:latin typeface="Poppins Medium" pitchFamily="2" charset="77"/>
                <a:cs typeface="Poppins Medium" pitchFamily="2" charset="77"/>
              </a:rPr>
              <a:t>Returning Home</a:t>
            </a:r>
            <a:endParaRPr lang="en-AU" sz="2800" dirty="0">
              <a:latin typeface="Poppins Medium" pitchFamily="2" charset="77"/>
              <a:cs typeface="Poppins Medium" pitchFamily="2" charset="77"/>
            </a:endParaRPr>
          </a:p>
        </p:txBody>
      </p:sp>
      <p:sp>
        <p:nvSpPr>
          <p:cNvPr id="4" name="TextBox 3">
            <a:extLst>
              <a:ext uri="{FF2B5EF4-FFF2-40B4-BE49-F238E27FC236}">
                <a16:creationId xmlns:a16="http://schemas.microsoft.com/office/drawing/2014/main" id="{9EC37049-C804-95B8-F862-61B2D5EEBDF5}"/>
              </a:ext>
            </a:extLst>
          </p:cNvPr>
          <p:cNvSpPr txBox="1"/>
          <p:nvPr/>
        </p:nvSpPr>
        <p:spPr>
          <a:xfrm>
            <a:off x="424119" y="1683147"/>
            <a:ext cx="4513641" cy="230832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Poppins" pitchFamily="2" charset="77"/>
                <a:cs typeface="Poppins" pitchFamily="2" charset="77"/>
              </a:rPr>
              <a:t>Went to Scotland to meet the adoptive family before returning </a:t>
            </a:r>
            <a:br>
              <a:rPr lang="en-US" dirty="0">
                <a:latin typeface="Poppins" pitchFamily="2" charset="77"/>
                <a:cs typeface="Poppins" pitchFamily="2" charset="77"/>
              </a:rPr>
            </a:br>
            <a:endParaRPr lang="en-US" dirty="0">
              <a:latin typeface="Poppins" pitchFamily="2" charset="77"/>
              <a:cs typeface="Poppins" pitchFamily="2" charset="77"/>
            </a:endParaRPr>
          </a:p>
          <a:p>
            <a:pPr marL="285750" indent="-285750">
              <a:buFont typeface="Arial" panose="020B0604020202020204" pitchFamily="34" charset="0"/>
              <a:buChar char="•"/>
            </a:pPr>
            <a:r>
              <a:rPr lang="en-US" dirty="0">
                <a:latin typeface="Poppins" pitchFamily="2" charset="77"/>
                <a:cs typeface="Poppins" pitchFamily="2" charset="77"/>
              </a:rPr>
              <a:t>Returned to Morts Dock for a short period </a:t>
            </a:r>
            <a:br>
              <a:rPr lang="en-US" dirty="0">
                <a:latin typeface="Poppins" pitchFamily="2" charset="77"/>
                <a:cs typeface="Poppins" pitchFamily="2" charset="77"/>
              </a:rPr>
            </a:br>
            <a:endParaRPr lang="en-US" dirty="0">
              <a:latin typeface="Poppins" pitchFamily="2" charset="77"/>
              <a:cs typeface="Poppins" pitchFamily="2" charset="77"/>
            </a:endParaRPr>
          </a:p>
          <a:p>
            <a:pPr marL="285750" indent="-285750">
              <a:buFont typeface="Arial" panose="020B0604020202020204" pitchFamily="34" charset="0"/>
              <a:buChar char="•"/>
            </a:pPr>
            <a:r>
              <a:rPr lang="en-US" dirty="0">
                <a:latin typeface="Poppins" pitchFamily="2" charset="77"/>
                <a:cs typeface="Poppins" pitchFamily="2" charset="77"/>
              </a:rPr>
              <a:t>Went to Lithgow to visit adopted grandparents </a:t>
            </a:r>
            <a:endParaRPr lang="en-AU" dirty="0">
              <a:latin typeface="Poppins" pitchFamily="2" charset="77"/>
              <a:cs typeface="Poppins" pitchFamily="2" charset="77"/>
            </a:endParaRPr>
          </a:p>
        </p:txBody>
      </p:sp>
      <p:pic>
        <p:nvPicPr>
          <p:cNvPr id="5" name="Picture 4" descr="A close up of a logo&#10;&#10;AI-generated content may be incorrect.">
            <a:extLst>
              <a:ext uri="{FF2B5EF4-FFF2-40B4-BE49-F238E27FC236}">
                <a16:creationId xmlns:a16="http://schemas.microsoft.com/office/drawing/2014/main" id="{C0A9D577-93AB-D13C-F49B-0EE158127E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sp>
        <p:nvSpPr>
          <p:cNvPr id="12" name="Rectangle 11">
            <a:extLst>
              <a:ext uri="{FF2B5EF4-FFF2-40B4-BE49-F238E27FC236}">
                <a16:creationId xmlns:a16="http://schemas.microsoft.com/office/drawing/2014/main" id="{D42D0A50-8B3C-3B48-7679-3F5CE21B5305}"/>
              </a:ext>
            </a:extLst>
          </p:cNvPr>
          <p:cNvSpPr/>
          <p:nvPr/>
        </p:nvSpPr>
        <p:spPr>
          <a:xfrm>
            <a:off x="6095999" y="4517137"/>
            <a:ext cx="6293885" cy="234086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D2F7066-B8F9-A597-BC5F-39BB20922952}"/>
              </a:ext>
            </a:extLst>
          </p:cNvPr>
          <p:cNvSpPr txBox="1"/>
          <p:nvPr/>
        </p:nvSpPr>
        <p:spPr>
          <a:xfrm>
            <a:off x="6412670" y="6090696"/>
            <a:ext cx="5084237" cy="369332"/>
          </a:xfrm>
          <a:prstGeom prst="rect">
            <a:avLst/>
          </a:prstGeom>
          <a:noFill/>
        </p:spPr>
        <p:txBody>
          <a:bodyPr wrap="square" rtlCol="0">
            <a:spAutoFit/>
          </a:bodyPr>
          <a:lstStyle/>
          <a:p>
            <a:r>
              <a:rPr lang="en-US" sz="900" dirty="0">
                <a:latin typeface="Poppins" pitchFamily="2" charset="77"/>
                <a:cs typeface="Poppins" pitchFamily="2" charset="77"/>
              </a:rPr>
              <a:t>Douglas Grant (circled in red) and a group of Australian soldiers returning after WW1 – Australian War Memorial </a:t>
            </a:r>
            <a:endParaRPr lang="en-AU" sz="900" dirty="0">
              <a:latin typeface="Poppins" pitchFamily="2" charset="77"/>
              <a:cs typeface="Poppins" pitchFamily="2" charset="77"/>
            </a:endParaRPr>
          </a:p>
        </p:txBody>
      </p:sp>
    </p:spTree>
    <p:extLst>
      <p:ext uri="{BB962C8B-B14F-4D97-AF65-F5344CB8AC3E}">
        <p14:creationId xmlns:p14="http://schemas.microsoft.com/office/powerpoint/2010/main" val="1612978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A85E44-7534-1BE5-FD7C-6DF1DB3619E2}"/>
              </a:ext>
            </a:extLst>
          </p:cNvPr>
          <p:cNvPicPr>
            <a:picLocks noChangeAspect="1"/>
          </p:cNvPicPr>
          <p:nvPr/>
        </p:nvPicPr>
        <p:blipFill>
          <a:blip r:embed="rId2"/>
          <a:srcRect l="-1" t="1856" r="1469" b="1124"/>
          <a:stretch/>
        </p:blipFill>
        <p:spPr>
          <a:xfrm>
            <a:off x="3622061" y="0"/>
            <a:ext cx="8569939" cy="6858000"/>
          </a:xfrm>
          <a:prstGeom prst="rect">
            <a:avLst/>
          </a:prstGeom>
        </p:spPr>
      </p:pic>
      <p:sp>
        <p:nvSpPr>
          <p:cNvPr id="6" name="Rectangle 5">
            <a:extLst>
              <a:ext uri="{FF2B5EF4-FFF2-40B4-BE49-F238E27FC236}">
                <a16:creationId xmlns:a16="http://schemas.microsoft.com/office/drawing/2014/main" id="{4D44B103-38F9-2B3D-21EF-FE553DD2D8E5}"/>
              </a:ext>
            </a:extLst>
          </p:cNvPr>
          <p:cNvSpPr/>
          <p:nvPr/>
        </p:nvSpPr>
        <p:spPr>
          <a:xfrm>
            <a:off x="0" y="0"/>
            <a:ext cx="6096000"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2F19C80-91D8-4400-2CA5-A22CB2428C8F}"/>
              </a:ext>
            </a:extLst>
          </p:cNvPr>
          <p:cNvSpPr txBox="1"/>
          <p:nvPr/>
        </p:nvSpPr>
        <p:spPr>
          <a:xfrm flipH="1">
            <a:off x="405831" y="404247"/>
            <a:ext cx="5238383" cy="954107"/>
          </a:xfrm>
          <a:prstGeom prst="rect">
            <a:avLst/>
          </a:prstGeom>
          <a:noFill/>
        </p:spPr>
        <p:txBody>
          <a:bodyPr wrap="square" rtlCol="0">
            <a:spAutoFit/>
          </a:bodyPr>
          <a:lstStyle/>
          <a:p>
            <a:r>
              <a:rPr lang="en-US" sz="2800" dirty="0">
                <a:latin typeface="Poppins Medium" pitchFamily="2" charset="77"/>
                <a:cs typeface="Poppins Medium" pitchFamily="2" charset="77"/>
              </a:rPr>
              <a:t>Paper and Small Arms Factory Lithgow</a:t>
            </a:r>
            <a:endParaRPr lang="en-AU" sz="2800" dirty="0">
              <a:latin typeface="Poppins Medium" pitchFamily="2" charset="77"/>
              <a:cs typeface="Poppins Medium" pitchFamily="2" charset="77"/>
            </a:endParaRPr>
          </a:p>
        </p:txBody>
      </p:sp>
      <p:sp>
        <p:nvSpPr>
          <p:cNvPr id="3" name="TextBox 2">
            <a:extLst>
              <a:ext uri="{FF2B5EF4-FFF2-40B4-BE49-F238E27FC236}">
                <a16:creationId xmlns:a16="http://schemas.microsoft.com/office/drawing/2014/main" id="{13119135-94BC-AC9F-0A50-F06E21C9C90F}"/>
              </a:ext>
            </a:extLst>
          </p:cNvPr>
          <p:cNvSpPr txBox="1"/>
          <p:nvPr/>
        </p:nvSpPr>
        <p:spPr>
          <a:xfrm>
            <a:off x="6402558" y="461964"/>
            <a:ext cx="5204714" cy="369332"/>
          </a:xfrm>
          <a:prstGeom prst="rect">
            <a:avLst/>
          </a:prstGeom>
          <a:noFill/>
        </p:spPr>
        <p:txBody>
          <a:bodyPr wrap="square" rtlCol="0">
            <a:spAutoFit/>
          </a:bodyPr>
          <a:lstStyle/>
          <a:p>
            <a:r>
              <a:rPr lang="en-US" sz="900" dirty="0">
                <a:latin typeface="Poppins" pitchFamily="2" charset="77"/>
                <a:cs typeface="Poppins" pitchFamily="2" charset="77"/>
              </a:rPr>
              <a:t>1912 Paper &amp; Small Arms Factory in the snow – </a:t>
            </a:r>
            <a:r>
              <a:rPr lang="en-US" sz="900" dirty="0">
                <a:latin typeface="Poppins" pitchFamily="2" charset="77"/>
                <a:cs typeface="Poppins" pitchFamily="2" charset="77"/>
                <a:hlinkClick r:id="rId3">
                  <a:extLst>
                    <a:ext uri="{A12FA001-AC4F-418D-AE19-62706E023703}">
                      <ahyp:hlinkClr xmlns:ahyp="http://schemas.microsoft.com/office/drawing/2018/hyperlinkcolor" val="tx"/>
                    </a:ext>
                  </a:extLst>
                </a:hlinkClick>
              </a:rPr>
              <a:t>https://www.lithgow.com/historyavenue/photos/1912saf2.html</a:t>
            </a:r>
            <a:r>
              <a:rPr lang="en-AU" sz="900" dirty="0">
                <a:latin typeface="Poppins" pitchFamily="2" charset="77"/>
                <a:cs typeface="Poppins" pitchFamily="2" charset="77"/>
              </a:rPr>
              <a:t> </a:t>
            </a:r>
            <a:endParaRPr lang="en-US" sz="900" dirty="0">
              <a:latin typeface="Poppins" pitchFamily="2" charset="77"/>
              <a:cs typeface="Poppins" pitchFamily="2" charset="77"/>
            </a:endParaRPr>
          </a:p>
        </p:txBody>
      </p:sp>
      <p:pic>
        <p:nvPicPr>
          <p:cNvPr id="5" name="Picture 4" descr="A close up of a logo&#10;&#10;AI-generated content may be incorrect.">
            <a:extLst>
              <a:ext uri="{FF2B5EF4-FFF2-40B4-BE49-F238E27FC236}">
                <a16:creationId xmlns:a16="http://schemas.microsoft.com/office/drawing/2014/main" id="{3DEDEE86-6770-B4C1-5812-D79B4FC987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sp>
        <p:nvSpPr>
          <p:cNvPr id="11" name="TextBox 10">
            <a:extLst>
              <a:ext uri="{FF2B5EF4-FFF2-40B4-BE49-F238E27FC236}">
                <a16:creationId xmlns:a16="http://schemas.microsoft.com/office/drawing/2014/main" id="{95428C45-B0E6-BDB4-1821-6239ACC6863C}"/>
              </a:ext>
            </a:extLst>
          </p:cNvPr>
          <p:cNvSpPr txBox="1"/>
          <p:nvPr/>
        </p:nvSpPr>
        <p:spPr>
          <a:xfrm>
            <a:off x="427826" y="1677951"/>
            <a:ext cx="4682336" cy="397031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latin typeface="Poppins"/>
                <a:cs typeface="Poppins"/>
              </a:rPr>
              <a:t>After </a:t>
            </a:r>
            <a:r>
              <a:rPr lang="en-US">
                <a:latin typeface="Poppins"/>
                <a:cs typeface="Poppins"/>
              </a:rPr>
              <a:t>World War 1</a:t>
            </a:r>
            <a:r>
              <a:rPr lang="en-US" dirty="0">
                <a:latin typeface="Poppins"/>
                <a:cs typeface="Poppins"/>
              </a:rPr>
              <a:t> a decline in the workforce</a:t>
            </a:r>
            <a:br>
              <a:rPr lang="en-US" dirty="0">
                <a:latin typeface="Poppins" pitchFamily="2" charset="77"/>
                <a:cs typeface="Poppins" pitchFamily="2" charset="77"/>
              </a:rPr>
            </a:br>
            <a:r>
              <a:rPr lang="en-US" dirty="0">
                <a:latin typeface="Poppins"/>
                <a:cs typeface="Poppins"/>
              </a:rPr>
              <a:t> </a:t>
            </a:r>
          </a:p>
          <a:p>
            <a:pPr marL="285750" indent="-285750">
              <a:buFont typeface="Arial" panose="020B0604020202020204" pitchFamily="34" charset="0"/>
              <a:buChar char="•"/>
            </a:pPr>
            <a:r>
              <a:rPr lang="en-US" dirty="0">
                <a:latin typeface="Poppins" pitchFamily="2" charset="77"/>
                <a:cs typeface="Poppins" pitchFamily="2" charset="77"/>
              </a:rPr>
              <a:t>300 men by mid 1922</a:t>
            </a:r>
            <a:br>
              <a:rPr lang="en-US" dirty="0">
                <a:latin typeface="Poppins" pitchFamily="2" charset="77"/>
                <a:cs typeface="Poppins" pitchFamily="2" charset="77"/>
              </a:rPr>
            </a:br>
            <a:endParaRPr lang="en-US" dirty="0">
              <a:latin typeface="Poppins" pitchFamily="2" charset="77"/>
              <a:cs typeface="Poppins" pitchFamily="2" charset="77"/>
            </a:endParaRPr>
          </a:p>
          <a:p>
            <a:pPr marL="285750" indent="-285750">
              <a:buFont typeface="Arial" panose="020B0604020202020204" pitchFamily="34" charset="0"/>
              <a:buChar char="•"/>
            </a:pPr>
            <a:r>
              <a:rPr lang="en-US" dirty="0">
                <a:latin typeface="Poppins" pitchFamily="2" charset="77"/>
                <a:cs typeface="Poppins" pitchFamily="2" charset="77"/>
              </a:rPr>
              <a:t>2</a:t>
            </a:r>
            <a:r>
              <a:rPr lang="en-US" baseline="30000" dirty="0">
                <a:latin typeface="Poppins" pitchFamily="2" charset="77"/>
                <a:cs typeface="Poppins" pitchFamily="2" charset="77"/>
              </a:rPr>
              <a:t>nd</a:t>
            </a:r>
            <a:r>
              <a:rPr lang="en-US" dirty="0">
                <a:latin typeface="Poppins" pitchFamily="2" charset="77"/>
                <a:cs typeface="Poppins" pitchFamily="2" charset="77"/>
              </a:rPr>
              <a:t> Job (3 years employment)</a:t>
            </a:r>
            <a:br>
              <a:rPr lang="en-US" dirty="0">
                <a:latin typeface="Poppins" pitchFamily="2" charset="77"/>
                <a:cs typeface="Poppins" pitchFamily="2" charset="77"/>
              </a:rPr>
            </a:br>
            <a:endParaRPr lang="en-US" dirty="0">
              <a:latin typeface="Poppins" pitchFamily="2" charset="77"/>
              <a:cs typeface="Poppins" pitchFamily="2" charset="77"/>
            </a:endParaRPr>
          </a:p>
          <a:p>
            <a:pPr marL="285750" indent="-285750">
              <a:buFont typeface="Arial" panose="020B0604020202020204" pitchFamily="34" charset="0"/>
              <a:buChar char="•"/>
            </a:pPr>
            <a:r>
              <a:rPr lang="en-US" dirty="0">
                <a:latin typeface="Poppins" pitchFamily="2" charset="77"/>
                <a:cs typeface="Poppins" pitchFamily="2" charset="77"/>
              </a:rPr>
              <a:t>Returned Soldiers and Sailors Imperial League  (now the Returned Services League - RSL)</a:t>
            </a:r>
            <a:br>
              <a:rPr lang="en-US" dirty="0">
                <a:latin typeface="Poppins" pitchFamily="2" charset="77"/>
                <a:cs typeface="Poppins" pitchFamily="2" charset="77"/>
              </a:rPr>
            </a:br>
            <a:endParaRPr lang="en-US" dirty="0">
              <a:latin typeface="Poppins" pitchFamily="2" charset="77"/>
              <a:cs typeface="Poppins" pitchFamily="2" charset="77"/>
            </a:endParaRPr>
          </a:p>
          <a:p>
            <a:pPr marL="285750" indent="-285750">
              <a:buFont typeface="Arial" panose="020B0604020202020204" pitchFamily="34" charset="0"/>
              <a:buChar char="•"/>
            </a:pPr>
            <a:r>
              <a:rPr lang="en-US" dirty="0">
                <a:latin typeface="Poppins" pitchFamily="2" charset="77"/>
                <a:cs typeface="Poppins" pitchFamily="2" charset="77"/>
              </a:rPr>
              <a:t>Douglas was Secretary and fought for Social Justice Issues for the Australian Aborigine </a:t>
            </a:r>
            <a:endParaRPr lang="en-AU" dirty="0">
              <a:latin typeface="Poppins" pitchFamily="2" charset="77"/>
              <a:cs typeface="Poppins" pitchFamily="2" charset="77"/>
            </a:endParaRPr>
          </a:p>
        </p:txBody>
      </p:sp>
    </p:spTree>
    <p:extLst>
      <p:ext uri="{BB962C8B-B14F-4D97-AF65-F5344CB8AC3E}">
        <p14:creationId xmlns:p14="http://schemas.microsoft.com/office/powerpoint/2010/main" val="1977578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25C4E6-0124-8C9F-3410-4EB6FA698293}"/>
              </a:ext>
            </a:extLst>
          </p:cNvPr>
          <p:cNvSpPr/>
          <p:nvPr/>
        </p:nvSpPr>
        <p:spPr>
          <a:xfrm>
            <a:off x="6113027" y="0"/>
            <a:ext cx="6078973"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D76C7F1-E186-E94C-AE18-FBD4EF433271}"/>
              </a:ext>
            </a:extLst>
          </p:cNvPr>
          <p:cNvSpPr/>
          <p:nvPr/>
        </p:nvSpPr>
        <p:spPr>
          <a:xfrm>
            <a:off x="0" y="1"/>
            <a:ext cx="6113027"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BB62ADE-C09F-A8DF-2B6C-379AACC6FA6B}"/>
              </a:ext>
            </a:extLst>
          </p:cNvPr>
          <p:cNvSpPr txBox="1"/>
          <p:nvPr/>
        </p:nvSpPr>
        <p:spPr>
          <a:xfrm flipH="1">
            <a:off x="405831" y="404247"/>
            <a:ext cx="5238383" cy="523220"/>
          </a:xfrm>
          <a:prstGeom prst="rect">
            <a:avLst/>
          </a:prstGeom>
          <a:noFill/>
        </p:spPr>
        <p:txBody>
          <a:bodyPr wrap="square" rtlCol="0">
            <a:spAutoFit/>
          </a:bodyPr>
          <a:lstStyle/>
          <a:p>
            <a:r>
              <a:rPr lang="en-US" sz="2800" dirty="0">
                <a:latin typeface="Poppins Medium" pitchFamily="2" charset="77"/>
                <a:cs typeface="Poppins Medium" pitchFamily="2" charset="77"/>
              </a:rPr>
              <a:t>Callan Park – Rozelle NSW</a:t>
            </a:r>
            <a:endParaRPr lang="en-AU" sz="2800" dirty="0">
              <a:latin typeface="Poppins Medium" pitchFamily="2" charset="77"/>
              <a:cs typeface="Poppins Medium" pitchFamily="2" charset="77"/>
            </a:endParaRPr>
          </a:p>
        </p:txBody>
      </p:sp>
      <p:pic>
        <p:nvPicPr>
          <p:cNvPr id="3" name="Picture 2" descr="A group of people posing for a photo&#10;&#10;AI-generated content may be incorrect.">
            <a:extLst>
              <a:ext uri="{FF2B5EF4-FFF2-40B4-BE49-F238E27FC236}">
                <a16:creationId xmlns:a16="http://schemas.microsoft.com/office/drawing/2014/main" id="{63D245AB-5A1C-CFE7-D57D-F23683513629}"/>
              </a:ext>
            </a:extLst>
          </p:cNvPr>
          <p:cNvPicPr>
            <a:picLocks noChangeAspect="1"/>
          </p:cNvPicPr>
          <p:nvPr/>
        </p:nvPicPr>
        <p:blipFill>
          <a:blip r:embed="rId2">
            <a:extLst>
              <a:ext uri="{28A0092B-C50C-407E-A947-70E740481C1C}">
                <a14:useLocalDpi xmlns:a14="http://schemas.microsoft.com/office/drawing/2010/main" val="0"/>
              </a:ext>
            </a:extLst>
          </a:blip>
          <a:srcRect l="3585" t="2919" r="1931" b="5571"/>
          <a:stretch/>
        </p:blipFill>
        <p:spPr>
          <a:xfrm rot="168537">
            <a:off x="6599657" y="527982"/>
            <a:ext cx="5133132" cy="3402012"/>
          </a:xfrm>
          <a:prstGeom prst="rect">
            <a:avLst/>
          </a:prstGeom>
          <a:ln w="101600">
            <a:solidFill>
              <a:schemeClr val="bg1"/>
            </a:solidFill>
          </a:ln>
        </p:spPr>
      </p:pic>
      <p:pic>
        <p:nvPicPr>
          <p:cNvPr id="5" name="Picture 4" descr="A person sitting on a ledge&#10;&#10;AI-generated content may be incorrect.">
            <a:extLst>
              <a:ext uri="{FF2B5EF4-FFF2-40B4-BE49-F238E27FC236}">
                <a16:creationId xmlns:a16="http://schemas.microsoft.com/office/drawing/2014/main" id="{53D1BBD5-700B-1957-6068-4D941A209829}"/>
              </a:ext>
            </a:extLst>
          </p:cNvPr>
          <p:cNvPicPr>
            <a:picLocks noChangeAspect="1"/>
          </p:cNvPicPr>
          <p:nvPr/>
        </p:nvPicPr>
        <p:blipFill>
          <a:blip r:embed="rId3">
            <a:extLst>
              <a:ext uri="{28A0092B-C50C-407E-A947-70E740481C1C}">
                <a14:useLocalDpi xmlns:a14="http://schemas.microsoft.com/office/drawing/2010/main" val="0"/>
              </a:ext>
            </a:extLst>
          </a:blip>
          <a:srcRect l="3997" t="3393" r="6075" b="2987"/>
          <a:stretch/>
        </p:blipFill>
        <p:spPr>
          <a:xfrm rot="21442003">
            <a:off x="9075684" y="3604172"/>
            <a:ext cx="2114318" cy="2861441"/>
          </a:xfrm>
          <a:prstGeom prst="rect">
            <a:avLst/>
          </a:prstGeom>
          <a:ln w="101600">
            <a:solidFill>
              <a:schemeClr val="bg1"/>
            </a:solidFill>
          </a:ln>
        </p:spPr>
      </p:pic>
      <p:sp>
        <p:nvSpPr>
          <p:cNvPr id="4" name="TextBox 3">
            <a:extLst>
              <a:ext uri="{FF2B5EF4-FFF2-40B4-BE49-F238E27FC236}">
                <a16:creationId xmlns:a16="http://schemas.microsoft.com/office/drawing/2014/main" id="{050B2CBB-7AC1-3BDB-EB54-83FB4DE590C7}"/>
              </a:ext>
            </a:extLst>
          </p:cNvPr>
          <p:cNvSpPr txBox="1"/>
          <p:nvPr/>
        </p:nvSpPr>
        <p:spPr>
          <a:xfrm>
            <a:off x="420381" y="1684666"/>
            <a:ext cx="5000705" cy="346340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Poppins" pitchFamily="2" charset="77"/>
                <a:cs typeface="Poppins" pitchFamily="2" charset="77"/>
              </a:rPr>
              <a:t>Struggled with mental health issues </a:t>
            </a:r>
            <a:br>
              <a:rPr lang="en-US" dirty="0">
                <a:latin typeface="Poppins" pitchFamily="2" charset="77"/>
                <a:cs typeface="Poppins" pitchFamily="2" charset="77"/>
              </a:rPr>
            </a:br>
            <a:endParaRPr lang="en-US" dirty="0">
              <a:latin typeface="Poppins" pitchFamily="2" charset="77"/>
              <a:cs typeface="Poppins" pitchFamily="2" charset="77"/>
            </a:endParaRPr>
          </a:p>
          <a:p>
            <a:pPr marL="285750" indent="-285750">
              <a:buFont typeface="Arial" panose="020B0604020202020204" pitchFamily="34" charset="0"/>
              <a:buChar char="•"/>
            </a:pPr>
            <a:r>
              <a:rPr lang="en-US" dirty="0">
                <a:latin typeface="Poppins" pitchFamily="2" charset="77"/>
                <a:cs typeface="Poppins" pitchFamily="2" charset="77"/>
              </a:rPr>
              <a:t>Worked as a clerk at ex-serviceman’s ward in Callan Park </a:t>
            </a:r>
            <a:br>
              <a:rPr lang="en-US" dirty="0">
                <a:latin typeface="Poppins" pitchFamily="2" charset="77"/>
                <a:cs typeface="Poppins" pitchFamily="2" charset="77"/>
              </a:rPr>
            </a:br>
            <a:endParaRPr lang="en-US" dirty="0">
              <a:latin typeface="Poppins" pitchFamily="2" charset="77"/>
              <a:cs typeface="Poppins" pitchFamily="2" charset="77"/>
            </a:endParaRPr>
          </a:p>
          <a:p>
            <a:pPr marL="285750" indent="-285750">
              <a:buFont typeface="Arial" panose="020B0604020202020204" pitchFamily="34" charset="0"/>
              <a:buChar char="•"/>
            </a:pPr>
            <a:r>
              <a:rPr lang="en-US" dirty="0">
                <a:latin typeface="Poppins" pitchFamily="2" charset="77"/>
                <a:cs typeface="Poppins" pitchFamily="2" charset="77"/>
              </a:rPr>
              <a:t>Built the Sydney </a:t>
            </a:r>
            <a:r>
              <a:rPr lang="en-US" dirty="0" err="1">
                <a:latin typeface="Poppins" pitchFamily="2" charset="77"/>
                <a:cs typeface="Poppins" pitchFamily="2" charset="77"/>
              </a:rPr>
              <a:t>Harbour</a:t>
            </a:r>
            <a:r>
              <a:rPr lang="en-US" dirty="0">
                <a:latin typeface="Poppins" pitchFamily="2" charset="77"/>
                <a:cs typeface="Poppins" pitchFamily="2" charset="77"/>
              </a:rPr>
              <a:t> Bridge WW1 Commemorative Pond Memorial </a:t>
            </a:r>
            <a:br>
              <a:rPr lang="en-US" dirty="0">
                <a:latin typeface="Poppins" pitchFamily="2" charset="77"/>
                <a:cs typeface="Poppins" pitchFamily="2" charset="77"/>
              </a:rPr>
            </a:br>
            <a:endParaRPr lang="en-US" dirty="0">
              <a:latin typeface="Poppins" pitchFamily="2" charset="77"/>
              <a:cs typeface="Poppins" pitchFamily="2" charset="77"/>
            </a:endParaRPr>
          </a:p>
          <a:p>
            <a:pPr marL="285750" indent="-285750">
              <a:buFont typeface="Arial" panose="020B0604020202020204" pitchFamily="34" charset="0"/>
              <a:buChar char="•"/>
            </a:pPr>
            <a:r>
              <a:rPr lang="en-US" dirty="0">
                <a:latin typeface="Poppins" pitchFamily="2" charset="77"/>
                <a:cs typeface="Poppins" pitchFamily="2" charset="77"/>
              </a:rPr>
              <a:t>Continued to fight for Social Justice for the Australian Aborigine  </a:t>
            </a:r>
            <a:endParaRPr lang="en-AU" dirty="0">
              <a:latin typeface="Poppins" pitchFamily="2" charset="77"/>
              <a:cs typeface="Poppins" pitchFamily="2" charset="77"/>
            </a:endParaRPr>
          </a:p>
        </p:txBody>
      </p:sp>
      <p:sp>
        <p:nvSpPr>
          <p:cNvPr id="7" name="TextBox 6">
            <a:extLst>
              <a:ext uri="{FF2B5EF4-FFF2-40B4-BE49-F238E27FC236}">
                <a16:creationId xmlns:a16="http://schemas.microsoft.com/office/drawing/2014/main" id="{B57F7C3F-9B1F-DCC6-0119-ED4FD757410E}"/>
              </a:ext>
            </a:extLst>
          </p:cNvPr>
          <p:cNvSpPr txBox="1"/>
          <p:nvPr/>
        </p:nvSpPr>
        <p:spPr>
          <a:xfrm>
            <a:off x="6410324" y="5166836"/>
            <a:ext cx="2439208" cy="923330"/>
          </a:xfrm>
          <a:prstGeom prst="rect">
            <a:avLst/>
          </a:prstGeom>
          <a:noFill/>
        </p:spPr>
        <p:txBody>
          <a:bodyPr wrap="square" rtlCol="0">
            <a:spAutoFit/>
          </a:bodyPr>
          <a:lstStyle/>
          <a:p>
            <a:r>
              <a:rPr lang="en-US" sz="900" dirty="0">
                <a:latin typeface="Poppins" pitchFamily="2" charset="77"/>
                <a:cs typeface="Poppins" pitchFamily="2" charset="77"/>
              </a:rPr>
              <a:t>Above: 1931 Opening of the Sydney </a:t>
            </a:r>
            <a:r>
              <a:rPr lang="en-US" sz="900" dirty="0" err="1">
                <a:latin typeface="Poppins" pitchFamily="2" charset="77"/>
                <a:cs typeface="Poppins" pitchFamily="2" charset="77"/>
              </a:rPr>
              <a:t>Harbour</a:t>
            </a:r>
            <a:r>
              <a:rPr lang="en-US" sz="900" dirty="0">
                <a:latin typeface="Poppins" pitchFamily="2" charset="77"/>
                <a:cs typeface="Poppins" pitchFamily="2" charset="77"/>
              </a:rPr>
              <a:t> Bridge WW1 Commemorative Pond – by Douglas Grant in Callan Park. </a:t>
            </a:r>
            <a:r>
              <a:rPr lang="en-US" sz="900" dirty="0">
                <a:latin typeface="Poppins" pitchFamily="2" charset="77"/>
                <a:cs typeface="Poppins" pitchFamily="2" charset="77"/>
                <a:hlinkClick r:id="rId4">
                  <a:extLst>
                    <a:ext uri="{A12FA001-AC4F-418D-AE19-62706E023703}">
                      <ahyp:hlinkClr xmlns:ahyp="http://schemas.microsoft.com/office/drawing/2018/hyperlinkcolor" val="tx"/>
                    </a:ext>
                  </a:extLst>
                </a:hlinkClick>
              </a:rPr>
              <a:t>https://www.smh.com.au/entertainment/forgotten-in-the-line-of-fire-20131014-2vikn.html</a:t>
            </a:r>
            <a:r>
              <a:rPr lang="en-US" sz="900" dirty="0">
                <a:latin typeface="Poppins" pitchFamily="2" charset="77"/>
                <a:cs typeface="Poppins" pitchFamily="2" charset="77"/>
              </a:rPr>
              <a:t> </a:t>
            </a:r>
            <a:endParaRPr lang="en-AU" sz="900" dirty="0">
              <a:latin typeface="Poppins" pitchFamily="2" charset="77"/>
              <a:cs typeface="Poppins" pitchFamily="2" charset="77"/>
            </a:endParaRPr>
          </a:p>
        </p:txBody>
      </p:sp>
      <p:sp>
        <p:nvSpPr>
          <p:cNvPr id="8" name="TextBox 7">
            <a:extLst>
              <a:ext uri="{FF2B5EF4-FFF2-40B4-BE49-F238E27FC236}">
                <a16:creationId xmlns:a16="http://schemas.microsoft.com/office/drawing/2014/main" id="{30FFA0F1-B1D6-ABDE-9971-60001F609A83}"/>
              </a:ext>
            </a:extLst>
          </p:cNvPr>
          <p:cNvSpPr txBox="1"/>
          <p:nvPr/>
        </p:nvSpPr>
        <p:spPr>
          <a:xfrm>
            <a:off x="6410324" y="6238419"/>
            <a:ext cx="2114317" cy="230832"/>
          </a:xfrm>
          <a:prstGeom prst="rect">
            <a:avLst/>
          </a:prstGeom>
          <a:noFill/>
        </p:spPr>
        <p:txBody>
          <a:bodyPr wrap="square" rtlCol="0">
            <a:spAutoFit/>
          </a:bodyPr>
          <a:lstStyle/>
          <a:p>
            <a:r>
              <a:rPr lang="en-US" sz="900" dirty="0">
                <a:latin typeface="Poppins" pitchFamily="2" charset="77"/>
                <a:cs typeface="Poppins" pitchFamily="2" charset="77"/>
              </a:rPr>
              <a:t>Right: Douglas Grant -1931 - SMH</a:t>
            </a:r>
            <a:endParaRPr lang="en-AU" sz="900" dirty="0">
              <a:latin typeface="Poppins" pitchFamily="2" charset="77"/>
              <a:cs typeface="Poppins" pitchFamily="2" charset="77"/>
            </a:endParaRPr>
          </a:p>
        </p:txBody>
      </p:sp>
      <p:pic>
        <p:nvPicPr>
          <p:cNvPr id="6" name="Picture 5" descr="A close up of a logo&#10;&#10;AI-generated content may be incorrect.">
            <a:extLst>
              <a:ext uri="{FF2B5EF4-FFF2-40B4-BE49-F238E27FC236}">
                <a16:creationId xmlns:a16="http://schemas.microsoft.com/office/drawing/2014/main" id="{32E33162-5711-0D50-CFFC-2A10C1FCE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spTree>
    <p:extLst>
      <p:ext uri="{BB962C8B-B14F-4D97-AF65-F5344CB8AC3E}">
        <p14:creationId xmlns:p14="http://schemas.microsoft.com/office/powerpoint/2010/main" val="281503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AE40E92-2751-32D7-8B0A-0E1ADEB39BA9}"/>
              </a:ext>
            </a:extLst>
          </p:cNvPr>
          <p:cNvSpPr/>
          <p:nvPr/>
        </p:nvSpPr>
        <p:spPr>
          <a:xfrm>
            <a:off x="6113027" y="-1"/>
            <a:ext cx="6078973" cy="685800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F78D98E-EA01-425C-EE19-405134972266}"/>
              </a:ext>
            </a:extLst>
          </p:cNvPr>
          <p:cNvSpPr/>
          <p:nvPr/>
        </p:nvSpPr>
        <p:spPr>
          <a:xfrm>
            <a:off x="0" y="1"/>
            <a:ext cx="6113027"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CE4950-3C97-1776-921B-906BAD3D9623}"/>
              </a:ext>
            </a:extLst>
          </p:cNvPr>
          <p:cNvSpPr txBox="1"/>
          <p:nvPr/>
        </p:nvSpPr>
        <p:spPr>
          <a:xfrm flipH="1">
            <a:off x="405831" y="404247"/>
            <a:ext cx="5238383" cy="954107"/>
          </a:xfrm>
          <a:prstGeom prst="rect">
            <a:avLst/>
          </a:prstGeom>
          <a:noFill/>
        </p:spPr>
        <p:txBody>
          <a:bodyPr wrap="square" rtlCol="0">
            <a:spAutoFit/>
          </a:bodyPr>
          <a:lstStyle/>
          <a:p>
            <a:r>
              <a:rPr lang="en-US" sz="2800" dirty="0">
                <a:latin typeface="Poppins Medium" pitchFamily="2" charset="77"/>
                <a:cs typeface="Poppins Medium" pitchFamily="2" charset="77"/>
              </a:rPr>
              <a:t>1938: Sesquicentenary and Aboriginal Day of Mourning</a:t>
            </a:r>
            <a:endParaRPr lang="en-AU" sz="2800" dirty="0">
              <a:latin typeface="Poppins Medium" pitchFamily="2" charset="77"/>
              <a:cs typeface="Poppins Medium" pitchFamily="2" charset="77"/>
            </a:endParaRPr>
          </a:p>
        </p:txBody>
      </p:sp>
      <p:sp>
        <p:nvSpPr>
          <p:cNvPr id="4" name="TextBox 3">
            <a:extLst>
              <a:ext uri="{FF2B5EF4-FFF2-40B4-BE49-F238E27FC236}">
                <a16:creationId xmlns:a16="http://schemas.microsoft.com/office/drawing/2014/main" id="{050B2CBB-7AC1-3BDB-EB54-83FB4DE590C7}"/>
              </a:ext>
            </a:extLst>
          </p:cNvPr>
          <p:cNvSpPr txBox="1"/>
          <p:nvPr/>
        </p:nvSpPr>
        <p:spPr>
          <a:xfrm>
            <a:off x="435543" y="1603481"/>
            <a:ext cx="5050857" cy="4031873"/>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Poppins" pitchFamily="2" charset="77"/>
                <a:cs typeface="Poppins" pitchFamily="2" charset="77"/>
              </a:rPr>
              <a:t>26</a:t>
            </a:r>
            <a:r>
              <a:rPr lang="en-US" sz="1600" baseline="30000" dirty="0">
                <a:latin typeface="Poppins" pitchFamily="2" charset="77"/>
                <a:cs typeface="Poppins" pitchFamily="2" charset="77"/>
              </a:rPr>
              <a:t>th</a:t>
            </a:r>
            <a:r>
              <a:rPr lang="en-US" sz="1600" dirty="0">
                <a:latin typeface="Poppins" pitchFamily="2" charset="77"/>
                <a:cs typeface="Poppins" pitchFamily="2" charset="77"/>
              </a:rPr>
              <a:t> January 1938, 1</a:t>
            </a:r>
            <a:r>
              <a:rPr lang="en-US" sz="1600" baseline="30000" dirty="0">
                <a:latin typeface="Poppins" pitchFamily="2" charset="77"/>
                <a:cs typeface="Poppins" pitchFamily="2" charset="77"/>
              </a:rPr>
              <a:t>st</a:t>
            </a:r>
            <a:r>
              <a:rPr lang="en-US" sz="1600" dirty="0">
                <a:latin typeface="Poppins" pitchFamily="2" charset="77"/>
                <a:cs typeface="Poppins" pitchFamily="2" charset="77"/>
              </a:rPr>
              <a:t> Aborigines Conference in Sydney </a:t>
            </a:r>
            <a:br>
              <a:rPr lang="en-US" sz="1600" dirty="0">
                <a:latin typeface="Poppins" pitchFamily="2" charset="77"/>
                <a:cs typeface="Poppins" pitchFamily="2" charset="77"/>
              </a:rPr>
            </a:br>
            <a:endParaRPr lang="en-US" sz="1600" dirty="0">
              <a:latin typeface="Poppins" pitchFamily="2" charset="77"/>
              <a:cs typeface="Poppins" pitchFamily="2" charset="77"/>
            </a:endParaRPr>
          </a:p>
          <a:p>
            <a:pPr marL="285750" indent="-285750">
              <a:buFont typeface="Arial" panose="020B0604020202020204" pitchFamily="34" charset="0"/>
              <a:buChar char="•"/>
            </a:pPr>
            <a:r>
              <a:rPr lang="en-US" sz="1600" dirty="0" err="1">
                <a:latin typeface="Poppins" pitchFamily="2" charset="77"/>
                <a:cs typeface="Poppins" pitchFamily="2" charset="77"/>
              </a:rPr>
              <a:t>Organised</a:t>
            </a:r>
            <a:r>
              <a:rPr lang="en-US" sz="1600" dirty="0">
                <a:latin typeface="Poppins" pitchFamily="2" charset="77"/>
                <a:cs typeface="Poppins" pitchFamily="2" charset="77"/>
              </a:rPr>
              <a:t> by Aboriginal activists </a:t>
            </a:r>
          </a:p>
          <a:p>
            <a:pPr marL="742950" lvl="1" indent="-285750">
              <a:buFont typeface="Arial" panose="020B0604020202020204" pitchFamily="34" charset="0"/>
              <a:buChar char="•"/>
            </a:pPr>
            <a:r>
              <a:rPr lang="en-US" sz="1600" dirty="0">
                <a:latin typeface="Poppins" pitchFamily="2" charset="77"/>
                <a:cs typeface="Poppins" pitchFamily="2" charset="77"/>
              </a:rPr>
              <a:t>Jack Patten </a:t>
            </a:r>
          </a:p>
          <a:p>
            <a:pPr marL="742950" lvl="1" indent="-285750">
              <a:buFont typeface="Arial" panose="020B0604020202020204" pitchFamily="34" charset="0"/>
              <a:buChar char="•"/>
            </a:pPr>
            <a:r>
              <a:rPr lang="en-US" sz="1600" dirty="0">
                <a:latin typeface="Poppins" pitchFamily="2" charset="77"/>
                <a:cs typeface="Poppins" pitchFamily="2" charset="77"/>
              </a:rPr>
              <a:t>William Ferguson </a:t>
            </a:r>
          </a:p>
          <a:p>
            <a:pPr marL="742950" lvl="1" indent="-285750">
              <a:buFont typeface="Arial" panose="020B0604020202020204" pitchFamily="34" charset="0"/>
              <a:buChar char="•"/>
            </a:pPr>
            <a:r>
              <a:rPr lang="en-US" sz="1600" dirty="0">
                <a:latin typeface="Poppins" pitchFamily="2" charset="77"/>
                <a:cs typeface="Poppins" pitchFamily="2" charset="77"/>
              </a:rPr>
              <a:t>William Cooper </a:t>
            </a:r>
            <a:br>
              <a:rPr lang="en-US" sz="1600" dirty="0">
                <a:latin typeface="Poppins" pitchFamily="2" charset="77"/>
                <a:cs typeface="Poppins" pitchFamily="2" charset="77"/>
              </a:rPr>
            </a:br>
            <a:endParaRPr lang="en-US" sz="1600" dirty="0">
              <a:latin typeface="Poppins" pitchFamily="2" charset="77"/>
              <a:cs typeface="Poppins" pitchFamily="2" charset="77"/>
            </a:endParaRPr>
          </a:p>
          <a:p>
            <a:pPr marL="285750" indent="-285750">
              <a:buFont typeface="Arial" panose="020B0604020202020204" pitchFamily="34" charset="0"/>
              <a:buChar char="•"/>
            </a:pPr>
            <a:r>
              <a:rPr lang="en-US" sz="1600" dirty="0">
                <a:latin typeface="Poppins" pitchFamily="2" charset="77"/>
                <a:cs typeface="Poppins" pitchFamily="2" charset="77"/>
              </a:rPr>
              <a:t>Location – Australia Hall 150-152 Elizabeth Street Sydney  </a:t>
            </a:r>
            <a:br>
              <a:rPr lang="en-US" sz="1600" dirty="0">
                <a:latin typeface="Poppins" pitchFamily="2" charset="77"/>
                <a:cs typeface="Poppins" pitchFamily="2" charset="77"/>
              </a:rPr>
            </a:br>
            <a:endParaRPr lang="en-US" sz="1600" dirty="0">
              <a:latin typeface="Poppins" pitchFamily="2" charset="77"/>
              <a:cs typeface="Poppins" pitchFamily="2" charset="77"/>
            </a:endParaRPr>
          </a:p>
          <a:p>
            <a:pPr marL="285750" indent="-285750">
              <a:buFont typeface="Arial" panose="020B0604020202020204" pitchFamily="34" charset="0"/>
              <a:buChar char="•"/>
            </a:pPr>
            <a:r>
              <a:rPr lang="en-US" sz="1600" dirty="0">
                <a:latin typeface="Poppins" pitchFamily="2" charset="77"/>
                <a:cs typeface="Poppins" pitchFamily="2" charset="77"/>
              </a:rPr>
              <a:t>The Day of Mourning became an annual event for Aboriginal peoples </a:t>
            </a:r>
            <a:br>
              <a:rPr lang="en-US" sz="1600" dirty="0">
                <a:latin typeface="Poppins" pitchFamily="2" charset="77"/>
                <a:cs typeface="Poppins" pitchFamily="2" charset="77"/>
              </a:rPr>
            </a:br>
            <a:endParaRPr lang="en-US" sz="1600" dirty="0">
              <a:latin typeface="Poppins" pitchFamily="2" charset="77"/>
              <a:cs typeface="Poppins" pitchFamily="2" charset="77"/>
            </a:endParaRPr>
          </a:p>
          <a:p>
            <a:pPr marL="285750" indent="-285750">
              <a:buFont typeface="Arial" panose="020B0604020202020204" pitchFamily="34" charset="0"/>
              <a:buChar char="•"/>
            </a:pPr>
            <a:r>
              <a:rPr lang="en-US" sz="1600" dirty="0">
                <a:latin typeface="Poppins" pitchFamily="2" charset="77"/>
                <a:cs typeface="Poppins" pitchFamily="2" charset="77"/>
              </a:rPr>
              <a:t>Moved over time to July and evolved into NAIDOC   </a:t>
            </a:r>
            <a:endParaRPr lang="en-AU" sz="1600" dirty="0">
              <a:latin typeface="Poppins" pitchFamily="2" charset="77"/>
              <a:cs typeface="Poppins" pitchFamily="2" charset="77"/>
            </a:endParaRPr>
          </a:p>
        </p:txBody>
      </p:sp>
      <p:sp>
        <p:nvSpPr>
          <p:cNvPr id="7" name="TextBox 6">
            <a:extLst>
              <a:ext uri="{FF2B5EF4-FFF2-40B4-BE49-F238E27FC236}">
                <a16:creationId xmlns:a16="http://schemas.microsoft.com/office/drawing/2014/main" id="{B57F7C3F-9B1F-DCC6-0119-ED4FD757410E}"/>
              </a:ext>
            </a:extLst>
          </p:cNvPr>
          <p:cNvSpPr txBox="1"/>
          <p:nvPr/>
        </p:nvSpPr>
        <p:spPr>
          <a:xfrm>
            <a:off x="6420624" y="512763"/>
            <a:ext cx="2030274" cy="1477328"/>
          </a:xfrm>
          <a:prstGeom prst="rect">
            <a:avLst/>
          </a:prstGeom>
          <a:noFill/>
        </p:spPr>
        <p:txBody>
          <a:bodyPr wrap="square" rtlCol="0">
            <a:spAutoFit/>
          </a:bodyPr>
          <a:lstStyle/>
          <a:p>
            <a:r>
              <a:rPr lang="en-US" sz="900" dirty="0">
                <a:latin typeface="Poppins" pitchFamily="2" charset="77"/>
                <a:cs typeface="Poppins" pitchFamily="2" charset="77"/>
              </a:rPr>
              <a:t>Bottom: 1938 First Day of Mourning – L-R: William Ferguson, Jack Kinchela, Isaac Ingram , Doris Williams,  Easter Ingram, Arthur Williams,  Phillip Ingram, Louise Agnes Ingram OAM holding daughter Olive Ingram, Jack Patton . AIATSIS Collection HornerL.J03BW https://www.</a:t>
            </a:r>
            <a:endParaRPr lang="en-AU" sz="900" dirty="0">
              <a:latin typeface="Poppins" pitchFamily="2" charset="77"/>
              <a:cs typeface="Poppins" pitchFamily="2" charset="77"/>
            </a:endParaRPr>
          </a:p>
        </p:txBody>
      </p:sp>
      <p:sp>
        <p:nvSpPr>
          <p:cNvPr id="8" name="TextBox 7">
            <a:extLst>
              <a:ext uri="{FF2B5EF4-FFF2-40B4-BE49-F238E27FC236}">
                <a16:creationId xmlns:a16="http://schemas.microsoft.com/office/drawing/2014/main" id="{30FFA0F1-B1D6-ABDE-9971-60001F609A83}"/>
              </a:ext>
            </a:extLst>
          </p:cNvPr>
          <p:cNvSpPr txBox="1"/>
          <p:nvPr/>
        </p:nvSpPr>
        <p:spPr>
          <a:xfrm>
            <a:off x="6414357" y="5933837"/>
            <a:ext cx="1827900" cy="507831"/>
          </a:xfrm>
          <a:prstGeom prst="rect">
            <a:avLst/>
          </a:prstGeom>
          <a:noFill/>
        </p:spPr>
        <p:txBody>
          <a:bodyPr wrap="square" rtlCol="0">
            <a:spAutoFit/>
          </a:bodyPr>
          <a:lstStyle/>
          <a:p>
            <a:r>
              <a:rPr lang="en-US" sz="900" dirty="0">
                <a:latin typeface="Poppins" pitchFamily="2" charset="77"/>
                <a:cs typeface="Poppins" pitchFamily="2" charset="77"/>
              </a:rPr>
              <a:t>Right: Invite to 1</a:t>
            </a:r>
            <a:r>
              <a:rPr lang="en-US" sz="900" baseline="30000" dirty="0">
                <a:latin typeface="Poppins" pitchFamily="2" charset="77"/>
                <a:cs typeface="Poppins" pitchFamily="2" charset="77"/>
              </a:rPr>
              <a:t>st</a:t>
            </a:r>
            <a:r>
              <a:rPr lang="en-US" sz="900" dirty="0">
                <a:latin typeface="Poppins" pitchFamily="2" charset="77"/>
                <a:cs typeface="Poppins" pitchFamily="2" charset="77"/>
              </a:rPr>
              <a:t> Aboriginal Conference 1938 -  </a:t>
            </a:r>
            <a:r>
              <a:rPr lang="en-US" sz="900" dirty="0">
                <a:latin typeface="Poppins" pitchFamily="2" charset="77"/>
                <a:cs typeface="Poppins" pitchFamily="2" charset="77"/>
                <a:hlinkClick r:id="rId3">
                  <a:extLst>
                    <a:ext uri="{A12FA001-AC4F-418D-AE19-62706E023703}">
                      <ahyp:hlinkClr xmlns:ahyp="http://schemas.microsoft.com/office/drawing/2018/hyperlinkcolor" val="tx"/>
                    </a:ext>
                  </a:extLst>
                </a:hlinkClick>
              </a:rPr>
              <a:t>https://www.nma.gov.au</a:t>
            </a:r>
            <a:r>
              <a:rPr lang="en-US" sz="900" dirty="0">
                <a:latin typeface="Poppins" pitchFamily="2" charset="77"/>
                <a:cs typeface="Poppins" pitchFamily="2" charset="77"/>
              </a:rPr>
              <a:t> </a:t>
            </a:r>
            <a:endParaRPr lang="en-AU" sz="900" dirty="0">
              <a:latin typeface="Poppins" pitchFamily="2" charset="77"/>
              <a:cs typeface="Poppins" pitchFamily="2" charset="77"/>
            </a:endParaRPr>
          </a:p>
        </p:txBody>
      </p:sp>
      <p:pic>
        <p:nvPicPr>
          <p:cNvPr id="12" name="Picture 11" descr="A paper with text on it&#10;&#10;AI-generated content may be incorrect.">
            <a:extLst>
              <a:ext uri="{FF2B5EF4-FFF2-40B4-BE49-F238E27FC236}">
                <a16:creationId xmlns:a16="http://schemas.microsoft.com/office/drawing/2014/main" id="{A9FA078E-0D4A-A8EF-CE2C-3E198CEEEB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704">
            <a:off x="8595869" y="383003"/>
            <a:ext cx="3242519" cy="5921925"/>
          </a:xfrm>
          <a:prstGeom prst="rect">
            <a:avLst/>
          </a:prstGeom>
          <a:ln w="101600">
            <a:solidFill>
              <a:schemeClr val="bg1"/>
            </a:solidFill>
          </a:ln>
        </p:spPr>
      </p:pic>
      <p:pic>
        <p:nvPicPr>
          <p:cNvPr id="5" name="Picture 4" descr="A close up of a logo&#10;&#10;AI-generated content may be incorrect.">
            <a:extLst>
              <a:ext uri="{FF2B5EF4-FFF2-40B4-BE49-F238E27FC236}">
                <a16:creationId xmlns:a16="http://schemas.microsoft.com/office/drawing/2014/main" id="{392D1F47-D2C0-6954-902D-EDB48C2545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pic>
        <p:nvPicPr>
          <p:cNvPr id="10" name="Picture 9" descr="A group of people holding signs&#10;&#10;AI-generated content may be incorrect.">
            <a:extLst>
              <a:ext uri="{FF2B5EF4-FFF2-40B4-BE49-F238E27FC236}">
                <a16:creationId xmlns:a16="http://schemas.microsoft.com/office/drawing/2014/main" id="{95190869-D0A9-1AE6-4CE1-FD4C04EECE1C}"/>
              </a:ext>
            </a:extLst>
          </p:cNvPr>
          <p:cNvPicPr>
            <a:picLocks noChangeAspect="1"/>
          </p:cNvPicPr>
          <p:nvPr/>
        </p:nvPicPr>
        <p:blipFill>
          <a:blip r:embed="rId6">
            <a:extLst>
              <a:ext uri="{28A0092B-C50C-407E-A947-70E740481C1C}">
                <a14:useLocalDpi xmlns:a14="http://schemas.microsoft.com/office/drawing/2010/main" val="0"/>
              </a:ext>
            </a:extLst>
          </a:blip>
          <a:srcRect l="5934" t="2919" r="4253" b="9294"/>
          <a:stretch/>
        </p:blipFill>
        <p:spPr>
          <a:xfrm rot="21435084">
            <a:off x="6619670" y="2268529"/>
            <a:ext cx="4477727" cy="3072803"/>
          </a:xfrm>
          <a:prstGeom prst="rect">
            <a:avLst/>
          </a:prstGeom>
          <a:ln w="101600">
            <a:solidFill>
              <a:schemeClr val="bg1"/>
            </a:solidFill>
          </a:ln>
        </p:spPr>
      </p:pic>
    </p:spTree>
    <p:extLst>
      <p:ext uri="{BB962C8B-B14F-4D97-AF65-F5344CB8AC3E}">
        <p14:creationId xmlns:p14="http://schemas.microsoft.com/office/powerpoint/2010/main" val="3906866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9E6119-9A67-0360-B6EF-BB5F8CE8D976}"/>
              </a:ext>
            </a:extLst>
          </p:cNvPr>
          <p:cNvSpPr/>
          <p:nvPr/>
        </p:nvSpPr>
        <p:spPr>
          <a:xfrm>
            <a:off x="0" y="-1"/>
            <a:ext cx="12192000" cy="6858001"/>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a:t>
            </a:r>
          </a:p>
        </p:txBody>
      </p:sp>
      <p:pic>
        <p:nvPicPr>
          <p:cNvPr id="3" name="Picture 2" descr="A collage of a field of grass&#10;&#10;AI-generated content may be incorrect.">
            <a:extLst>
              <a:ext uri="{FF2B5EF4-FFF2-40B4-BE49-F238E27FC236}">
                <a16:creationId xmlns:a16="http://schemas.microsoft.com/office/drawing/2014/main" id="{CD9DADE6-EDF6-64EF-E1F7-106CAD653B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40" y="2320128"/>
            <a:ext cx="12212340" cy="4541463"/>
          </a:xfrm>
          <a:prstGeom prst="rect">
            <a:avLst/>
          </a:prstGeom>
        </p:spPr>
      </p:pic>
      <p:sp>
        <p:nvSpPr>
          <p:cNvPr id="2" name="TextBox 1">
            <a:extLst>
              <a:ext uri="{FF2B5EF4-FFF2-40B4-BE49-F238E27FC236}">
                <a16:creationId xmlns:a16="http://schemas.microsoft.com/office/drawing/2014/main" id="{79AC1DFD-28B0-4023-E4CE-F92A7CA0E985}"/>
              </a:ext>
            </a:extLst>
          </p:cNvPr>
          <p:cNvSpPr txBox="1"/>
          <p:nvPr/>
        </p:nvSpPr>
        <p:spPr>
          <a:xfrm>
            <a:off x="6397875" y="2519834"/>
            <a:ext cx="4435225" cy="230832"/>
          </a:xfrm>
          <a:prstGeom prst="rect">
            <a:avLst/>
          </a:prstGeom>
          <a:noFill/>
        </p:spPr>
        <p:txBody>
          <a:bodyPr wrap="square" rtlCol="0">
            <a:spAutoFit/>
          </a:bodyPr>
          <a:lstStyle/>
          <a:p>
            <a:r>
              <a:rPr lang="en-US" sz="900" dirty="0">
                <a:solidFill>
                  <a:schemeClr val="bg1"/>
                </a:solidFill>
                <a:latin typeface="Poppins" pitchFamily="2" charset="77"/>
                <a:cs typeface="Poppins" pitchFamily="2" charset="77"/>
              </a:rPr>
              <a:t>The cemetery in which Douglas Grant is buried  - Source (unknown) </a:t>
            </a:r>
            <a:endParaRPr lang="en-AU" sz="900" dirty="0">
              <a:solidFill>
                <a:schemeClr val="bg1"/>
              </a:solidFill>
              <a:latin typeface="Poppins" pitchFamily="2" charset="77"/>
              <a:cs typeface="Poppins" pitchFamily="2" charset="77"/>
            </a:endParaRPr>
          </a:p>
        </p:txBody>
      </p:sp>
      <p:sp>
        <p:nvSpPr>
          <p:cNvPr id="7" name="TextBox 6">
            <a:extLst>
              <a:ext uri="{FF2B5EF4-FFF2-40B4-BE49-F238E27FC236}">
                <a16:creationId xmlns:a16="http://schemas.microsoft.com/office/drawing/2014/main" id="{B9155AFD-EC95-6783-7FC5-BD82B6C2BFAF}"/>
              </a:ext>
            </a:extLst>
          </p:cNvPr>
          <p:cNvSpPr txBox="1"/>
          <p:nvPr/>
        </p:nvSpPr>
        <p:spPr>
          <a:xfrm>
            <a:off x="433006" y="1066812"/>
            <a:ext cx="5713793"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Poppins" pitchFamily="2" charset="77"/>
                <a:cs typeface="Poppins" pitchFamily="2" charset="77"/>
              </a:rPr>
              <a:t>Died at Veteran’s Home – La Perouse NSW 1951</a:t>
            </a:r>
          </a:p>
          <a:p>
            <a:pPr marL="285750" indent="-285750">
              <a:buFont typeface="Arial" panose="020B0604020202020204" pitchFamily="34" charset="0"/>
              <a:buChar char="•"/>
            </a:pPr>
            <a:r>
              <a:rPr lang="en-US" sz="1600" dirty="0">
                <a:latin typeface="Poppins" pitchFamily="2" charset="77"/>
                <a:cs typeface="Poppins" pitchFamily="2" charset="77"/>
              </a:rPr>
              <a:t>Local newspaper described him as </a:t>
            </a:r>
          </a:p>
          <a:p>
            <a:pPr marL="742950" lvl="1" indent="-285750">
              <a:buFont typeface="Arial" panose="020B0604020202020204" pitchFamily="34" charset="0"/>
              <a:buChar char="•"/>
            </a:pPr>
            <a:r>
              <a:rPr lang="en-US" sz="1600" dirty="0">
                <a:latin typeface="Poppins" pitchFamily="2" charset="77"/>
                <a:cs typeface="Poppins" pitchFamily="2" charset="77"/>
              </a:rPr>
              <a:t>Brilliant scholar</a:t>
            </a:r>
          </a:p>
          <a:p>
            <a:pPr marL="742950" lvl="1" indent="-285750">
              <a:buFont typeface="Arial" panose="020B0604020202020204" pitchFamily="34" charset="0"/>
              <a:buChar char="•"/>
            </a:pPr>
            <a:r>
              <a:rPr lang="en-US" sz="1600" dirty="0">
                <a:latin typeface="Poppins" pitchFamily="2" charset="77"/>
                <a:cs typeface="Poppins" pitchFamily="2" charset="77"/>
              </a:rPr>
              <a:t>Expert draughtsman</a:t>
            </a:r>
          </a:p>
          <a:p>
            <a:pPr marL="285750" indent="-285750">
              <a:buFont typeface="Arial" panose="020B0604020202020204" pitchFamily="34" charset="0"/>
              <a:buChar char="•"/>
            </a:pPr>
            <a:endParaRPr lang="en-US" sz="1600" dirty="0">
              <a:latin typeface="Poppins" pitchFamily="2" charset="77"/>
              <a:cs typeface="Poppins" pitchFamily="2" charset="77"/>
            </a:endParaRPr>
          </a:p>
        </p:txBody>
      </p:sp>
      <p:sp>
        <p:nvSpPr>
          <p:cNvPr id="9" name="TextBox 8">
            <a:extLst>
              <a:ext uri="{FF2B5EF4-FFF2-40B4-BE49-F238E27FC236}">
                <a16:creationId xmlns:a16="http://schemas.microsoft.com/office/drawing/2014/main" id="{ED8CC309-C6FF-E59B-4836-34EAC2CA37C0}"/>
              </a:ext>
            </a:extLst>
          </p:cNvPr>
          <p:cNvSpPr txBox="1"/>
          <p:nvPr/>
        </p:nvSpPr>
        <p:spPr>
          <a:xfrm flipH="1">
            <a:off x="405831" y="404247"/>
            <a:ext cx="5238383" cy="523220"/>
          </a:xfrm>
          <a:prstGeom prst="rect">
            <a:avLst/>
          </a:prstGeom>
          <a:noFill/>
        </p:spPr>
        <p:txBody>
          <a:bodyPr wrap="square" rtlCol="0">
            <a:spAutoFit/>
          </a:bodyPr>
          <a:lstStyle/>
          <a:p>
            <a:r>
              <a:rPr lang="en-US" sz="2800" dirty="0">
                <a:latin typeface="Poppins Medium" pitchFamily="2" charset="77"/>
                <a:cs typeface="Poppins Medium" pitchFamily="2" charset="77"/>
              </a:rPr>
              <a:t>Final Resting Place</a:t>
            </a:r>
            <a:endParaRPr lang="en-AU" sz="2800" dirty="0">
              <a:latin typeface="Poppins Medium" pitchFamily="2" charset="77"/>
              <a:cs typeface="Poppins Medium" pitchFamily="2" charset="77"/>
            </a:endParaRPr>
          </a:p>
        </p:txBody>
      </p:sp>
      <p:sp>
        <p:nvSpPr>
          <p:cNvPr id="10" name="TextBox 9">
            <a:extLst>
              <a:ext uri="{FF2B5EF4-FFF2-40B4-BE49-F238E27FC236}">
                <a16:creationId xmlns:a16="http://schemas.microsoft.com/office/drawing/2014/main" id="{0B04C692-DDD7-82F7-38C2-AD77E9FC5D29}"/>
              </a:ext>
            </a:extLst>
          </p:cNvPr>
          <p:cNvSpPr txBox="1"/>
          <p:nvPr/>
        </p:nvSpPr>
        <p:spPr>
          <a:xfrm>
            <a:off x="5945121" y="1066812"/>
            <a:ext cx="5239131" cy="1077218"/>
          </a:xfrm>
          <a:prstGeom prst="rect">
            <a:avLst/>
          </a:prstGeom>
          <a:noFill/>
        </p:spPr>
        <p:txBody>
          <a:bodyPr wrap="square" lIns="91440" tIns="45720" rIns="91440" bIns="45720" rtlCol="0" anchor="t">
            <a:spAutoFit/>
          </a:bodyPr>
          <a:lstStyle/>
          <a:p>
            <a:pPr marL="742950" lvl="1" indent="-285750">
              <a:buFont typeface="Arial" panose="020B0604020202020204" pitchFamily="34" charset="0"/>
              <a:buChar char="•"/>
            </a:pPr>
            <a:r>
              <a:rPr lang="en-US" sz="1600">
                <a:latin typeface="Poppins"/>
                <a:cs typeface="Poppins"/>
              </a:rPr>
              <a:t>Ex-soldier </a:t>
            </a:r>
          </a:p>
          <a:p>
            <a:pPr marL="742950" lvl="1" indent="-285750">
              <a:buFont typeface="Arial" panose="020B0604020202020204" pitchFamily="34" charset="0"/>
              <a:buChar char="•"/>
            </a:pPr>
            <a:r>
              <a:rPr lang="en-US" sz="1600" dirty="0">
                <a:latin typeface="Poppins" pitchFamily="2" charset="77"/>
                <a:cs typeface="Poppins" pitchFamily="2" charset="77"/>
              </a:rPr>
              <a:t>Smart dresser </a:t>
            </a:r>
          </a:p>
          <a:p>
            <a:pPr marL="742950" lvl="1" indent="-285750">
              <a:buFont typeface="Arial" panose="020B0604020202020204" pitchFamily="34" charset="0"/>
              <a:buChar char="•"/>
            </a:pPr>
            <a:r>
              <a:rPr lang="en-US" sz="1600" dirty="0">
                <a:latin typeface="Poppins" pitchFamily="2" charset="77"/>
                <a:cs typeface="Poppins" pitchFamily="2" charset="77"/>
              </a:rPr>
              <a:t>Interesting conversationalist </a:t>
            </a:r>
          </a:p>
          <a:p>
            <a:pPr marL="742950" lvl="1" indent="-285750">
              <a:buFont typeface="Arial" panose="020B0604020202020204" pitchFamily="34" charset="0"/>
              <a:buChar char="•"/>
            </a:pPr>
            <a:r>
              <a:rPr lang="en-US" sz="1600" dirty="0">
                <a:latin typeface="Poppins" pitchFamily="2" charset="77"/>
                <a:cs typeface="Poppins" pitchFamily="2" charset="77"/>
              </a:rPr>
              <a:t>Full blooded Aborigine </a:t>
            </a:r>
          </a:p>
        </p:txBody>
      </p:sp>
      <p:cxnSp>
        <p:nvCxnSpPr>
          <p:cNvPr id="13" name="Straight Connector 12">
            <a:extLst>
              <a:ext uri="{FF2B5EF4-FFF2-40B4-BE49-F238E27FC236}">
                <a16:creationId xmlns:a16="http://schemas.microsoft.com/office/drawing/2014/main" id="{FDF569B2-7ADA-6489-D5A5-0E1702537FE3}"/>
              </a:ext>
            </a:extLst>
          </p:cNvPr>
          <p:cNvCxnSpPr/>
          <p:nvPr/>
        </p:nvCxnSpPr>
        <p:spPr>
          <a:xfrm>
            <a:off x="6097206" y="1125538"/>
            <a:ext cx="0" cy="906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5826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3F49"/>
        </a:solidFill>
        <a:effectLst/>
      </p:bgPr>
    </p:bg>
    <p:spTree>
      <p:nvGrpSpPr>
        <p:cNvPr id="1" name="">
          <a:extLst>
            <a:ext uri="{FF2B5EF4-FFF2-40B4-BE49-F238E27FC236}">
              <a16:creationId xmlns:a16="http://schemas.microsoft.com/office/drawing/2014/main" id="{E43E8665-5428-C56F-DB1A-270AEDC450CC}"/>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57C273B3-BADD-E7E8-B388-ADCFBAAC26E6}"/>
              </a:ext>
            </a:extLst>
          </p:cNvPr>
          <p:cNvSpPr txBox="1">
            <a:spLocks/>
          </p:cNvSpPr>
          <p:nvPr/>
        </p:nvSpPr>
        <p:spPr>
          <a:xfrm>
            <a:off x="418329" y="379560"/>
            <a:ext cx="6815228" cy="159355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000" dirty="0">
                <a:solidFill>
                  <a:schemeClr val="bg1"/>
                </a:solidFill>
                <a:latin typeface="Poppins Medium" pitchFamily="2" charset="77"/>
                <a:cs typeface="Poppins Medium" pitchFamily="2" charset="77"/>
              </a:rPr>
              <a:t>Legacy</a:t>
            </a:r>
          </a:p>
        </p:txBody>
      </p:sp>
      <p:pic>
        <p:nvPicPr>
          <p:cNvPr id="12" name="Picture 11" descr="A white symbols on a black background&#10;&#10;AI-generated content may be incorrect.">
            <a:extLst>
              <a:ext uri="{FF2B5EF4-FFF2-40B4-BE49-F238E27FC236}">
                <a16:creationId xmlns:a16="http://schemas.microsoft.com/office/drawing/2014/main" id="{21FD62E0-ADDF-3E02-79FE-C28896DDF3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780" y="5891215"/>
            <a:ext cx="3659515" cy="530511"/>
          </a:xfrm>
          <a:prstGeom prst="rect">
            <a:avLst/>
          </a:prstGeom>
        </p:spPr>
      </p:pic>
      <p:pic>
        <p:nvPicPr>
          <p:cNvPr id="15" name="Picture 14" descr="A memorial plaque on a stone wall&#10;&#10;AI-generated content may be incorrect.">
            <a:extLst>
              <a:ext uri="{FF2B5EF4-FFF2-40B4-BE49-F238E27FC236}">
                <a16:creationId xmlns:a16="http://schemas.microsoft.com/office/drawing/2014/main" id="{E0E9FEF3-4214-25E2-BBBC-5B91AF738876}"/>
              </a:ext>
            </a:extLst>
          </p:cNvPr>
          <p:cNvPicPr>
            <a:picLocks noChangeAspect="1"/>
          </p:cNvPicPr>
          <p:nvPr/>
        </p:nvPicPr>
        <p:blipFill>
          <a:blip r:embed="rId4">
            <a:extLst>
              <a:ext uri="{28A0092B-C50C-407E-A947-70E740481C1C}">
                <a14:useLocalDpi xmlns:a14="http://schemas.microsoft.com/office/drawing/2010/main" val="0"/>
              </a:ext>
            </a:extLst>
          </a:blip>
          <a:srcRect l="18339" t="773" r="18339" b="6542"/>
          <a:stretch/>
        </p:blipFill>
        <p:spPr>
          <a:xfrm>
            <a:off x="6705600" y="1382501"/>
            <a:ext cx="4935538" cy="4822242"/>
          </a:xfrm>
          <a:custGeom>
            <a:avLst/>
            <a:gdLst>
              <a:gd name="connsiteX0" fmla="*/ 2078101 w 4156202"/>
              <a:gd name="connsiteY0" fmla="*/ 0 h 4156202"/>
              <a:gd name="connsiteX1" fmla="*/ 4156202 w 4156202"/>
              <a:gd name="connsiteY1" fmla="*/ 2078101 h 4156202"/>
              <a:gd name="connsiteX2" fmla="*/ 4156202 w 4156202"/>
              <a:gd name="connsiteY2" fmla="*/ 4156202 h 4156202"/>
              <a:gd name="connsiteX3" fmla="*/ 0 w 4156202"/>
              <a:gd name="connsiteY3" fmla="*/ 4156202 h 4156202"/>
              <a:gd name="connsiteX4" fmla="*/ 0 w 4156202"/>
              <a:gd name="connsiteY4" fmla="*/ 2078101 h 4156202"/>
              <a:gd name="connsiteX5" fmla="*/ 2078101 w 4156202"/>
              <a:gd name="connsiteY5" fmla="*/ 0 h 415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6202" h="4156202">
                <a:moveTo>
                  <a:pt x="2078101" y="0"/>
                </a:moveTo>
                <a:cubicBezTo>
                  <a:pt x="3225804" y="0"/>
                  <a:pt x="4156202" y="930398"/>
                  <a:pt x="4156202" y="2078101"/>
                </a:cubicBezTo>
                <a:lnTo>
                  <a:pt x="4156202" y="4156202"/>
                </a:lnTo>
                <a:lnTo>
                  <a:pt x="0" y="4156202"/>
                </a:lnTo>
                <a:lnTo>
                  <a:pt x="0" y="2078101"/>
                </a:lnTo>
                <a:cubicBezTo>
                  <a:pt x="0" y="930398"/>
                  <a:pt x="930398" y="0"/>
                  <a:pt x="2078101" y="0"/>
                </a:cubicBezTo>
                <a:close/>
              </a:path>
            </a:pathLst>
          </a:custGeom>
        </p:spPr>
      </p:pic>
      <p:pic>
        <p:nvPicPr>
          <p:cNvPr id="16" name="Picture 15" descr="A memorial plaque on a stone wall&#10;&#10;AI-generated content may be incorrect.">
            <a:extLst>
              <a:ext uri="{FF2B5EF4-FFF2-40B4-BE49-F238E27FC236}">
                <a16:creationId xmlns:a16="http://schemas.microsoft.com/office/drawing/2014/main" id="{DA0623C1-1960-019F-6712-2ECE9E0BDB71}"/>
              </a:ext>
            </a:extLst>
          </p:cNvPr>
          <p:cNvPicPr>
            <a:picLocks noChangeAspect="1"/>
          </p:cNvPicPr>
          <p:nvPr/>
        </p:nvPicPr>
        <p:blipFill>
          <a:blip r:embed="rId4">
            <a:extLst>
              <a:ext uri="{28A0092B-C50C-407E-A947-70E740481C1C}">
                <a14:useLocalDpi xmlns:a14="http://schemas.microsoft.com/office/drawing/2010/main" val="0"/>
              </a:ext>
            </a:extLst>
          </a:blip>
          <a:srcRect l="24354" t="9396" r="21887"/>
          <a:stretch/>
        </p:blipFill>
        <p:spPr>
          <a:xfrm>
            <a:off x="6096001" y="0"/>
            <a:ext cx="6096000" cy="6858000"/>
          </a:xfrm>
          <a:prstGeom prst="rect">
            <a:avLst/>
          </a:prstGeom>
        </p:spPr>
      </p:pic>
      <p:sp>
        <p:nvSpPr>
          <p:cNvPr id="4" name="TextBox 3">
            <a:extLst>
              <a:ext uri="{FF2B5EF4-FFF2-40B4-BE49-F238E27FC236}">
                <a16:creationId xmlns:a16="http://schemas.microsoft.com/office/drawing/2014/main" id="{D5EE53B3-7B2E-AE38-568D-D54099067A21}"/>
              </a:ext>
            </a:extLst>
          </p:cNvPr>
          <p:cNvSpPr txBox="1"/>
          <p:nvPr/>
        </p:nvSpPr>
        <p:spPr>
          <a:xfrm>
            <a:off x="6423556" y="6090798"/>
            <a:ext cx="4156202" cy="369332"/>
          </a:xfrm>
          <a:prstGeom prst="rect">
            <a:avLst/>
          </a:prstGeom>
          <a:noFill/>
        </p:spPr>
        <p:txBody>
          <a:bodyPr wrap="square" rtlCol="0">
            <a:spAutoFit/>
          </a:bodyPr>
          <a:lstStyle/>
          <a:p>
            <a:r>
              <a:rPr lang="en-US" sz="900" dirty="0">
                <a:solidFill>
                  <a:schemeClr val="bg1"/>
                </a:solidFill>
                <a:latin typeface="Poppins" pitchFamily="2" charset="77"/>
                <a:cs typeface="Poppins" pitchFamily="2" charset="77"/>
              </a:rPr>
              <a:t>Plaque on the Sydney </a:t>
            </a:r>
            <a:r>
              <a:rPr lang="en-US" sz="900" dirty="0" err="1">
                <a:solidFill>
                  <a:schemeClr val="bg1"/>
                </a:solidFill>
                <a:latin typeface="Poppins" pitchFamily="2" charset="77"/>
                <a:cs typeface="Poppins" pitchFamily="2" charset="77"/>
              </a:rPr>
              <a:t>Harbour</a:t>
            </a:r>
            <a:r>
              <a:rPr lang="en-US" sz="900" dirty="0">
                <a:solidFill>
                  <a:schemeClr val="bg1"/>
                </a:solidFill>
                <a:latin typeface="Poppins" pitchFamily="2" charset="77"/>
                <a:cs typeface="Poppins" pitchFamily="2" charset="77"/>
              </a:rPr>
              <a:t> Bridge WW1 Commemorative Pond Memorial – Callan Park (photo taken by Deborah Lennis on site 2020 </a:t>
            </a:r>
            <a:endParaRPr lang="en-AU" sz="900" dirty="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2625695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5F086-FC26-6340-AFBB-341185E6F88D}"/>
              </a:ext>
            </a:extLst>
          </p:cNvPr>
          <p:cNvSpPr/>
          <p:nvPr/>
        </p:nvSpPr>
        <p:spPr>
          <a:xfrm>
            <a:off x="6095611" y="-1"/>
            <a:ext cx="6096389" cy="685800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6519A07-2A4F-6384-03C9-EE248E3463B6}"/>
              </a:ext>
            </a:extLst>
          </p:cNvPr>
          <p:cNvSpPr/>
          <p:nvPr/>
        </p:nvSpPr>
        <p:spPr>
          <a:xfrm>
            <a:off x="0" y="1"/>
            <a:ext cx="6096000"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8978F4B-1233-D55C-A084-574D42812CAF}"/>
              </a:ext>
            </a:extLst>
          </p:cNvPr>
          <p:cNvSpPr txBox="1"/>
          <p:nvPr/>
        </p:nvSpPr>
        <p:spPr>
          <a:xfrm flipH="1">
            <a:off x="405831" y="404247"/>
            <a:ext cx="5238383" cy="523220"/>
          </a:xfrm>
          <a:prstGeom prst="rect">
            <a:avLst/>
          </a:prstGeom>
          <a:noFill/>
        </p:spPr>
        <p:txBody>
          <a:bodyPr wrap="square" rtlCol="0">
            <a:spAutoFit/>
          </a:bodyPr>
          <a:lstStyle/>
          <a:p>
            <a:r>
              <a:rPr lang="en-US" sz="2800" dirty="0">
                <a:latin typeface="Poppins Medium" pitchFamily="2" charset="77"/>
                <a:cs typeface="Poppins Medium" pitchFamily="2" charset="77"/>
              </a:rPr>
              <a:t>Newspaper Article – 2015</a:t>
            </a:r>
            <a:endParaRPr lang="en-AU" sz="2800" dirty="0">
              <a:latin typeface="Poppins Medium" pitchFamily="2" charset="77"/>
              <a:cs typeface="Poppins Medium" pitchFamily="2" charset="77"/>
            </a:endParaRPr>
          </a:p>
        </p:txBody>
      </p:sp>
      <p:sp>
        <p:nvSpPr>
          <p:cNvPr id="10" name="TextBox 9">
            <a:extLst>
              <a:ext uri="{FF2B5EF4-FFF2-40B4-BE49-F238E27FC236}">
                <a16:creationId xmlns:a16="http://schemas.microsoft.com/office/drawing/2014/main" id="{09060BF1-AFC9-FBCB-2095-6D1F4F261D6C}"/>
              </a:ext>
            </a:extLst>
          </p:cNvPr>
          <p:cNvSpPr txBox="1"/>
          <p:nvPr/>
        </p:nvSpPr>
        <p:spPr>
          <a:xfrm>
            <a:off x="450687" y="1701079"/>
            <a:ext cx="5000705" cy="135421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latin typeface="Poppins"/>
                <a:cs typeface="Poppins"/>
              </a:rPr>
              <a:t>Former Leichhardt Council Mayor Rochelle Porteous</a:t>
            </a:r>
            <a:endParaRPr lang="en-US" sz="1000" dirty="0">
              <a:latin typeface="Poppins" pitchFamily="2" charset="77"/>
              <a:cs typeface="Poppins" pitchFamily="2" charset="77"/>
            </a:endParaRPr>
          </a:p>
          <a:p>
            <a:pPr marL="285750" indent="-285750">
              <a:buFont typeface="Arial" panose="020B0604020202020204" pitchFamily="34" charset="0"/>
              <a:buChar char="•"/>
            </a:pPr>
            <a:endParaRPr lang="en-US" sz="1000" dirty="0">
              <a:latin typeface="Poppins" pitchFamily="2" charset="77"/>
              <a:cs typeface="Poppins" pitchFamily="2" charset="77"/>
            </a:endParaRPr>
          </a:p>
          <a:p>
            <a:pPr marL="285750" indent="-285750">
              <a:buFont typeface="Arial" panose="020B0604020202020204" pitchFamily="34" charset="0"/>
              <a:buChar char="•"/>
            </a:pPr>
            <a:r>
              <a:rPr lang="en-US" dirty="0">
                <a:latin typeface="Poppins" pitchFamily="2" charset="77"/>
                <a:cs typeface="Poppins" pitchFamily="2" charset="77"/>
              </a:rPr>
              <a:t>Searched for funding to fix the memorial</a:t>
            </a:r>
            <a:endParaRPr lang="en-AU" dirty="0">
              <a:latin typeface="Poppins" pitchFamily="2" charset="77"/>
              <a:cs typeface="Poppins" pitchFamily="2" charset="77"/>
            </a:endParaRPr>
          </a:p>
        </p:txBody>
      </p:sp>
      <p:pic>
        <p:nvPicPr>
          <p:cNvPr id="2" name="Picture 1">
            <a:extLst>
              <a:ext uri="{FF2B5EF4-FFF2-40B4-BE49-F238E27FC236}">
                <a16:creationId xmlns:a16="http://schemas.microsoft.com/office/drawing/2014/main" id="{7C9CB271-9772-8E19-5A61-FFCE747F8DB4}"/>
              </a:ext>
            </a:extLst>
          </p:cNvPr>
          <p:cNvPicPr>
            <a:picLocks noChangeAspect="1"/>
          </p:cNvPicPr>
          <p:nvPr/>
        </p:nvPicPr>
        <p:blipFill>
          <a:blip r:embed="rId3"/>
          <a:srcRect l="121" t="6394" r="2919" b="1680"/>
          <a:stretch/>
        </p:blipFill>
        <p:spPr>
          <a:xfrm rot="161394">
            <a:off x="6558050" y="718018"/>
            <a:ext cx="5235834" cy="5004052"/>
          </a:xfrm>
          <a:prstGeom prst="rect">
            <a:avLst/>
          </a:prstGeom>
          <a:ln w="101600">
            <a:solidFill>
              <a:schemeClr val="bg1"/>
            </a:solidFill>
          </a:ln>
        </p:spPr>
      </p:pic>
      <p:sp>
        <p:nvSpPr>
          <p:cNvPr id="4" name="TextBox 3">
            <a:extLst>
              <a:ext uri="{FF2B5EF4-FFF2-40B4-BE49-F238E27FC236}">
                <a16:creationId xmlns:a16="http://schemas.microsoft.com/office/drawing/2014/main" id="{9CAF2E94-1D82-E2F7-26FD-C83E0EF08817}"/>
              </a:ext>
            </a:extLst>
          </p:cNvPr>
          <p:cNvSpPr txBox="1"/>
          <p:nvPr/>
        </p:nvSpPr>
        <p:spPr>
          <a:xfrm>
            <a:off x="6432669" y="6241675"/>
            <a:ext cx="2294720" cy="230832"/>
          </a:xfrm>
          <a:prstGeom prst="rect">
            <a:avLst/>
          </a:prstGeom>
          <a:noFill/>
        </p:spPr>
        <p:txBody>
          <a:bodyPr wrap="square" rtlCol="0">
            <a:spAutoFit/>
          </a:bodyPr>
          <a:lstStyle/>
          <a:p>
            <a:r>
              <a:rPr lang="en-US" sz="900" dirty="0">
                <a:latin typeface="Poppins" pitchFamily="2" charset="77"/>
                <a:cs typeface="Poppins" pitchFamily="2" charset="77"/>
              </a:rPr>
              <a:t>Koori Mail Article August 2015 page 12 </a:t>
            </a:r>
            <a:endParaRPr lang="en-AU" sz="900" dirty="0">
              <a:latin typeface="Poppins" pitchFamily="2" charset="77"/>
              <a:cs typeface="Poppins" pitchFamily="2" charset="77"/>
            </a:endParaRPr>
          </a:p>
        </p:txBody>
      </p:sp>
      <p:pic>
        <p:nvPicPr>
          <p:cNvPr id="6" name="Picture 5" descr="A close up of a logo&#10;&#10;AI-generated content may be incorrect.">
            <a:extLst>
              <a:ext uri="{FF2B5EF4-FFF2-40B4-BE49-F238E27FC236}">
                <a16:creationId xmlns:a16="http://schemas.microsoft.com/office/drawing/2014/main" id="{E9B8E2D2-0118-FEA5-FEF7-C607FDF980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spTree>
    <p:extLst>
      <p:ext uri="{BB962C8B-B14F-4D97-AF65-F5344CB8AC3E}">
        <p14:creationId xmlns:p14="http://schemas.microsoft.com/office/powerpoint/2010/main" val="1030613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62FDF9-22C4-6939-8D25-C9BE39102802}"/>
              </a:ext>
            </a:extLst>
          </p:cNvPr>
          <p:cNvSpPr/>
          <p:nvPr/>
        </p:nvSpPr>
        <p:spPr>
          <a:xfrm>
            <a:off x="6092144" y="0"/>
            <a:ext cx="6096000" cy="685800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78BAFCDD-FD0E-42D2-4776-E25EF7390EA7}"/>
              </a:ext>
            </a:extLst>
          </p:cNvPr>
          <p:cNvSpPr/>
          <p:nvPr/>
        </p:nvSpPr>
        <p:spPr>
          <a:xfrm>
            <a:off x="0" y="1"/>
            <a:ext cx="6096000"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83684BB-9B4D-6617-889F-489C7069621C}"/>
              </a:ext>
            </a:extLst>
          </p:cNvPr>
          <p:cNvSpPr txBox="1"/>
          <p:nvPr/>
        </p:nvSpPr>
        <p:spPr>
          <a:xfrm flipH="1">
            <a:off x="405831" y="404247"/>
            <a:ext cx="5238383" cy="954107"/>
          </a:xfrm>
          <a:prstGeom prst="rect">
            <a:avLst/>
          </a:prstGeom>
          <a:noFill/>
        </p:spPr>
        <p:txBody>
          <a:bodyPr wrap="square" rtlCol="0">
            <a:spAutoFit/>
          </a:bodyPr>
          <a:lstStyle/>
          <a:p>
            <a:r>
              <a:rPr lang="en-US" sz="2800" dirty="0">
                <a:latin typeface="Poppins Medium" pitchFamily="2" charset="77"/>
                <a:cs typeface="Poppins Medium" pitchFamily="2" charset="77"/>
              </a:rPr>
              <a:t>Douglas Grant Memorial Park Opening 2015</a:t>
            </a:r>
            <a:endParaRPr lang="en-AU" sz="2800" dirty="0">
              <a:latin typeface="Poppins Medium" pitchFamily="2" charset="77"/>
              <a:cs typeface="Poppins Medium" pitchFamily="2" charset="77"/>
            </a:endParaRPr>
          </a:p>
        </p:txBody>
      </p:sp>
      <p:pic>
        <p:nvPicPr>
          <p:cNvPr id="4" name="Picture 3">
            <a:extLst>
              <a:ext uri="{FF2B5EF4-FFF2-40B4-BE49-F238E27FC236}">
                <a16:creationId xmlns:a16="http://schemas.microsoft.com/office/drawing/2014/main" id="{0E03F523-66E0-2F78-1199-1409200E6D8C}"/>
              </a:ext>
            </a:extLst>
          </p:cNvPr>
          <p:cNvPicPr>
            <a:picLocks noChangeAspect="1"/>
          </p:cNvPicPr>
          <p:nvPr/>
        </p:nvPicPr>
        <p:blipFill>
          <a:blip r:embed="rId2"/>
          <a:srcRect t="9888"/>
          <a:stretch/>
        </p:blipFill>
        <p:spPr>
          <a:xfrm rot="153547">
            <a:off x="6595603" y="614319"/>
            <a:ext cx="3582945" cy="2713081"/>
          </a:xfrm>
          <a:prstGeom prst="rect">
            <a:avLst/>
          </a:prstGeom>
          <a:ln w="101600">
            <a:solidFill>
              <a:schemeClr val="bg1"/>
            </a:solidFill>
          </a:ln>
        </p:spPr>
      </p:pic>
      <p:sp>
        <p:nvSpPr>
          <p:cNvPr id="7" name="TextBox 6">
            <a:extLst>
              <a:ext uri="{FF2B5EF4-FFF2-40B4-BE49-F238E27FC236}">
                <a16:creationId xmlns:a16="http://schemas.microsoft.com/office/drawing/2014/main" id="{FB61DBAA-99E0-9D3F-6E7D-FDD10A980ED1}"/>
              </a:ext>
            </a:extLst>
          </p:cNvPr>
          <p:cNvSpPr txBox="1"/>
          <p:nvPr/>
        </p:nvSpPr>
        <p:spPr>
          <a:xfrm>
            <a:off x="6404187" y="5914381"/>
            <a:ext cx="5429167" cy="215444"/>
          </a:xfrm>
          <a:prstGeom prst="rect">
            <a:avLst/>
          </a:prstGeom>
          <a:noFill/>
        </p:spPr>
        <p:txBody>
          <a:bodyPr wrap="square" rtlCol="0">
            <a:spAutoFit/>
          </a:bodyPr>
          <a:lstStyle/>
          <a:p>
            <a:r>
              <a:rPr lang="en-US" sz="800" dirty="0">
                <a:latin typeface="Poppins" pitchFamily="2" charset="77"/>
                <a:cs typeface="Poppins" pitchFamily="2" charset="77"/>
              </a:rPr>
              <a:t>Signage at the Douglas Grant Memorial Park Taylor St Annandale  - photo taken by Janelle Scott 2025 </a:t>
            </a:r>
            <a:endParaRPr lang="en-AU" sz="800" dirty="0">
              <a:latin typeface="Poppins" pitchFamily="2" charset="77"/>
              <a:cs typeface="Poppins" pitchFamily="2" charset="77"/>
            </a:endParaRPr>
          </a:p>
        </p:txBody>
      </p:sp>
      <p:sp>
        <p:nvSpPr>
          <p:cNvPr id="9" name="TextBox 8">
            <a:extLst>
              <a:ext uri="{FF2B5EF4-FFF2-40B4-BE49-F238E27FC236}">
                <a16:creationId xmlns:a16="http://schemas.microsoft.com/office/drawing/2014/main" id="{78ABC6B7-A56C-F782-F4A9-E85D61B3550F}"/>
              </a:ext>
            </a:extLst>
          </p:cNvPr>
          <p:cNvSpPr txBox="1"/>
          <p:nvPr/>
        </p:nvSpPr>
        <p:spPr>
          <a:xfrm>
            <a:off x="6405172" y="6113670"/>
            <a:ext cx="5291771" cy="338554"/>
          </a:xfrm>
          <a:prstGeom prst="rect">
            <a:avLst/>
          </a:prstGeom>
          <a:noFill/>
        </p:spPr>
        <p:txBody>
          <a:bodyPr wrap="square" rtlCol="0">
            <a:spAutoFit/>
          </a:bodyPr>
          <a:lstStyle/>
          <a:p>
            <a:r>
              <a:rPr lang="en-US" sz="800" dirty="0">
                <a:latin typeface="Poppins" pitchFamily="2" charset="77"/>
                <a:cs typeface="Poppins" pitchFamily="2" charset="77"/>
              </a:rPr>
              <a:t>Adopted relatives of Douglas Grant at the Opening of the Douglas Grant Memorial Park – Corner Chester &amp; Taylor Streets Annandale – photo taken by Marghanita da Cruz 2015 </a:t>
            </a:r>
            <a:endParaRPr lang="en-AU" sz="800" dirty="0">
              <a:latin typeface="Poppins" pitchFamily="2" charset="77"/>
              <a:cs typeface="Poppins" pitchFamily="2" charset="77"/>
            </a:endParaRPr>
          </a:p>
        </p:txBody>
      </p:sp>
      <p:sp>
        <p:nvSpPr>
          <p:cNvPr id="12" name="TextBox 11">
            <a:extLst>
              <a:ext uri="{FF2B5EF4-FFF2-40B4-BE49-F238E27FC236}">
                <a16:creationId xmlns:a16="http://schemas.microsoft.com/office/drawing/2014/main" id="{80EE429A-6049-C494-CEEF-34BB8EB4878E}"/>
              </a:ext>
            </a:extLst>
          </p:cNvPr>
          <p:cNvSpPr txBox="1"/>
          <p:nvPr/>
        </p:nvSpPr>
        <p:spPr>
          <a:xfrm>
            <a:off x="443931" y="1698592"/>
            <a:ext cx="4407469" cy="258532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Poppins" pitchFamily="2" charset="77"/>
                <a:cs typeface="Poppins" pitchFamily="2" charset="77"/>
              </a:rPr>
              <a:t>Opened with a Traditional Smoking Ceremony </a:t>
            </a:r>
            <a:br>
              <a:rPr lang="en-US" dirty="0">
                <a:latin typeface="Poppins" pitchFamily="2" charset="77"/>
                <a:cs typeface="Poppins" pitchFamily="2" charset="77"/>
              </a:rPr>
            </a:br>
            <a:endParaRPr lang="en-US" dirty="0">
              <a:latin typeface="Poppins" pitchFamily="2" charset="77"/>
              <a:cs typeface="Poppins" pitchFamily="2" charset="77"/>
            </a:endParaRPr>
          </a:p>
          <a:p>
            <a:pPr marL="285750" indent="-285750">
              <a:buFont typeface="Arial" panose="020B0604020202020204" pitchFamily="34" charset="0"/>
              <a:buChar char="•"/>
            </a:pPr>
            <a:r>
              <a:rPr lang="en-US" dirty="0">
                <a:latin typeface="Poppins" pitchFamily="2" charset="77"/>
                <a:cs typeface="Poppins" pitchFamily="2" charset="77"/>
              </a:rPr>
              <a:t>Had the strains of the Scottish bagpipes in the background </a:t>
            </a:r>
            <a:br>
              <a:rPr lang="en-US" dirty="0">
                <a:latin typeface="Poppins" pitchFamily="2" charset="77"/>
                <a:cs typeface="Poppins" pitchFamily="2" charset="77"/>
              </a:rPr>
            </a:br>
            <a:endParaRPr lang="en-US" dirty="0">
              <a:latin typeface="Poppins" pitchFamily="2" charset="77"/>
              <a:cs typeface="Poppins" pitchFamily="2" charset="77"/>
            </a:endParaRPr>
          </a:p>
          <a:p>
            <a:pPr marL="285750" indent="-285750">
              <a:buFont typeface="Arial" panose="020B0604020202020204" pitchFamily="34" charset="0"/>
              <a:buChar char="•"/>
            </a:pPr>
            <a:r>
              <a:rPr lang="en-US" dirty="0">
                <a:latin typeface="Poppins" pitchFamily="2" charset="77"/>
                <a:cs typeface="Poppins" pitchFamily="2" charset="77"/>
              </a:rPr>
              <a:t>Adopted family (relatives) invited</a:t>
            </a:r>
            <a:br>
              <a:rPr lang="en-US" dirty="0">
                <a:latin typeface="Poppins" pitchFamily="2" charset="77"/>
                <a:cs typeface="Poppins" pitchFamily="2" charset="77"/>
              </a:rPr>
            </a:br>
            <a:r>
              <a:rPr lang="en-US" dirty="0">
                <a:latin typeface="Poppins" pitchFamily="2" charset="77"/>
                <a:cs typeface="Poppins" pitchFamily="2" charset="77"/>
              </a:rPr>
              <a:t> </a:t>
            </a:r>
          </a:p>
          <a:p>
            <a:pPr marL="285750" indent="-285750">
              <a:buFont typeface="Arial" panose="020B0604020202020204" pitchFamily="34" charset="0"/>
              <a:buChar char="•"/>
            </a:pPr>
            <a:r>
              <a:rPr lang="en-US" dirty="0">
                <a:latin typeface="Poppins" pitchFamily="2" charset="77"/>
                <a:cs typeface="Poppins" pitchFamily="2" charset="77"/>
              </a:rPr>
              <a:t>Signage went into the park in 2019 </a:t>
            </a:r>
            <a:endParaRPr lang="en-AU" dirty="0">
              <a:latin typeface="Poppins" pitchFamily="2" charset="77"/>
              <a:cs typeface="Poppins" pitchFamily="2" charset="77"/>
            </a:endParaRPr>
          </a:p>
        </p:txBody>
      </p:sp>
      <p:pic>
        <p:nvPicPr>
          <p:cNvPr id="3" name="Picture 2" descr="A sign in the grass&#10;&#10;AI-generated content may be incorrect.">
            <a:extLst>
              <a:ext uri="{FF2B5EF4-FFF2-40B4-BE49-F238E27FC236}">
                <a16:creationId xmlns:a16="http://schemas.microsoft.com/office/drawing/2014/main" id="{231E1D1A-FF28-270F-30DB-5E9D6356D9F1}"/>
              </a:ext>
            </a:extLst>
          </p:cNvPr>
          <p:cNvPicPr>
            <a:picLocks noChangeAspect="1"/>
          </p:cNvPicPr>
          <p:nvPr/>
        </p:nvPicPr>
        <p:blipFill>
          <a:blip r:embed="rId3">
            <a:extLst>
              <a:ext uri="{28A0092B-C50C-407E-A947-70E740481C1C}">
                <a14:useLocalDpi xmlns:a14="http://schemas.microsoft.com/office/drawing/2010/main" val="0"/>
              </a:ext>
            </a:extLst>
          </a:blip>
          <a:srcRect l="12615" r="16183" b="4667"/>
          <a:stretch/>
        </p:blipFill>
        <p:spPr>
          <a:xfrm rot="5400000">
            <a:off x="9474557" y="2320742"/>
            <a:ext cx="1754930" cy="2792093"/>
          </a:xfrm>
          <a:prstGeom prst="rect">
            <a:avLst/>
          </a:prstGeom>
          <a:ln w="101600">
            <a:solidFill>
              <a:schemeClr val="bg1"/>
            </a:solidFill>
          </a:ln>
        </p:spPr>
      </p:pic>
      <p:pic>
        <p:nvPicPr>
          <p:cNvPr id="11" name="Picture 10" descr="A sign on a bench&#10;&#10;AI-generated content may be incorrect.">
            <a:extLst>
              <a:ext uri="{FF2B5EF4-FFF2-40B4-BE49-F238E27FC236}">
                <a16:creationId xmlns:a16="http://schemas.microsoft.com/office/drawing/2014/main" id="{59EBCEF5-FBBE-4DAC-5B08-03E7B6379E4B}"/>
              </a:ext>
            </a:extLst>
          </p:cNvPr>
          <p:cNvPicPr>
            <a:picLocks noChangeAspect="1"/>
          </p:cNvPicPr>
          <p:nvPr/>
        </p:nvPicPr>
        <p:blipFill>
          <a:blip r:embed="rId4">
            <a:extLst>
              <a:ext uri="{28A0092B-C50C-407E-A947-70E740481C1C}">
                <a14:useLocalDpi xmlns:a14="http://schemas.microsoft.com/office/drawing/2010/main" val="0"/>
              </a:ext>
            </a:extLst>
          </a:blip>
          <a:srcRect l="9239" r="21108"/>
          <a:stretch/>
        </p:blipFill>
        <p:spPr>
          <a:xfrm rot="5239291">
            <a:off x="7555315" y="3268869"/>
            <a:ext cx="1754928" cy="2991841"/>
          </a:xfrm>
          <a:prstGeom prst="rect">
            <a:avLst/>
          </a:prstGeom>
          <a:ln w="101600">
            <a:solidFill>
              <a:schemeClr val="bg1"/>
            </a:solidFill>
          </a:ln>
        </p:spPr>
      </p:pic>
      <p:pic>
        <p:nvPicPr>
          <p:cNvPr id="5" name="Picture 4" descr="A close up of a logo&#10;&#10;AI-generated content may be incorrect.">
            <a:extLst>
              <a:ext uri="{FF2B5EF4-FFF2-40B4-BE49-F238E27FC236}">
                <a16:creationId xmlns:a16="http://schemas.microsoft.com/office/drawing/2014/main" id="{B657DF15-5B38-5DF8-04BF-BE5614B09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spTree>
    <p:extLst>
      <p:ext uri="{BB962C8B-B14F-4D97-AF65-F5344CB8AC3E}">
        <p14:creationId xmlns:p14="http://schemas.microsoft.com/office/powerpoint/2010/main" val="25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B2C030F-6054-7989-A0D3-23C29107943B}"/>
              </a:ext>
            </a:extLst>
          </p:cNvPr>
          <p:cNvSpPr/>
          <p:nvPr/>
        </p:nvSpPr>
        <p:spPr>
          <a:xfrm>
            <a:off x="6095611" y="-1"/>
            <a:ext cx="6096000" cy="685800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Clr Dominic Wy-Kanak, Uncle Harry Allie, Aunty Deborah Lennis &amp; Aunty Rhonda - taken after collecting the soil sample for the artwork  photo taken by ? ">
            <a:extLst>
              <a:ext uri="{FF2B5EF4-FFF2-40B4-BE49-F238E27FC236}">
                <a16:creationId xmlns:a16="http://schemas.microsoft.com/office/drawing/2014/main" id="{17C43012-D80A-1B11-A2AE-47EBD379D0D8}"/>
              </a:ext>
            </a:extLst>
          </p:cNvPr>
          <p:cNvPicPr>
            <a:picLocks noChangeAspect="1"/>
          </p:cNvPicPr>
          <p:nvPr/>
        </p:nvPicPr>
        <p:blipFill>
          <a:blip r:embed="rId2">
            <a:extLst>
              <a:ext uri="{28A0092B-C50C-407E-A947-70E740481C1C}">
                <a14:useLocalDpi xmlns:a14="http://schemas.microsoft.com/office/drawing/2010/main" val="0"/>
              </a:ext>
            </a:extLst>
          </a:blip>
          <a:srcRect r="4890"/>
          <a:stretch/>
        </p:blipFill>
        <p:spPr>
          <a:xfrm>
            <a:off x="5099051" y="0"/>
            <a:ext cx="7092560" cy="5592893"/>
          </a:xfrm>
          <a:prstGeom prst="rect">
            <a:avLst/>
          </a:prstGeom>
        </p:spPr>
      </p:pic>
      <p:sp>
        <p:nvSpPr>
          <p:cNvPr id="8" name="Rectangle 7">
            <a:extLst>
              <a:ext uri="{FF2B5EF4-FFF2-40B4-BE49-F238E27FC236}">
                <a16:creationId xmlns:a16="http://schemas.microsoft.com/office/drawing/2014/main" id="{81CB27BC-3FEA-21A4-0DBF-692DC3E98952}"/>
              </a:ext>
            </a:extLst>
          </p:cNvPr>
          <p:cNvSpPr/>
          <p:nvPr/>
        </p:nvSpPr>
        <p:spPr>
          <a:xfrm>
            <a:off x="0" y="1"/>
            <a:ext cx="6096000"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D2C89A1-0526-E137-85A1-E7DB9D111388}"/>
              </a:ext>
            </a:extLst>
          </p:cNvPr>
          <p:cNvSpPr txBox="1"/>
          <p:nvPr/>
        </p:nvSpPr>
        <p:spPr>
          <a:xfrm flipH="1">
            <a:off x="405831" y="404247"/>
            <a:ext cx="5238383" cy="954107"/>
          </a:xfrm>
          <a:prstGeom prst="rect">
            <a:avLst/>
          </a:prstGeom>
          <a:noFill/>
        </p:spPr>
        <p:txBody>
          <a:bodyPr wrap="square" rtlCol="0">
            <a:spAutoFit/>
          </a:bodyPr>
          <a:lstStyle/>
          <a:p>
            <a:r>
              <a:rPr lang="en-US" sz="2800" dirty="0">
                <a:latin typeface="Poppins Medium" pitchFamily="2" charset="77"/>
                <a:cs typeface="Poppins Medium" pitchFamily="2" charset="77"/>
              </a:rPr>
              <a:t>Collecting Soil </a:t>
            </a:r>
            <a:br>
              <a:rPr lang="en-US" sz="2800" dirty="0">
                <a:latin typeface="Poppins Medium" pitchFamily="2" charset="77"/>
                <a:cs typeface="Poppins Medium" pitchFamily="2" charset="77"/>
              </a:rPr>
            </a:br>
            <a:r>
              <a:rPr lang="en-US" sz="2800" dirty="0">
                <a:latin typeface="Poppins Medium" pitchFamily="2" charset="77"/>
                <a:cs typeface="Poppins Medium" pitchFamily="2" charset="77"/>
              </a:rPr>
              <a:t>– War Memorials NSW</a:t>
            </a:r>
            <a:endParaRPr lang="en-AU" sz="2800" dirty="0">
              <a:latin typeface="Poppins Medium" pitchFamily="2" charset="77"/>
              <a:cs typeface="Poppins Medium" pitchFamily="2" charset="77"/>
            </a:endParaRPr>
          </a:p>
        </p:txBody>
      </p:sp>
      <p:sp>
        <p:nvSpPr>
          <p:cNvPr id="4" name="TextBox 3">
            <a:extLst>
              <a:ext uri="{FF2B5EF4-FFF2-40B4-BE49-F238E27FC236}">
                <a16:creationId xmlns:a16="http://schemas.microsoft.com/office/drawing/2014/main" id="{4AF1F7F9-9ED7-612B-5A0A-581CF546AF7D}"/>
              </a:ext>
            </a:extLst>
          </p:cNvPr>
          <p:cNvSpPr txBox="1"/>
          <p:nvPr/>
        </p:nvSpPr>
        <p:spPr>
          <a:xfrm>
            <a:off x="6427881" y="5971531"/>
            <a:ext cx="5213258" cy="507831"/>
          </a:xfrm>
          <a:prstGeom prst="rect">
            <a:avLst/>
          </a:prstGeom>
          <a:noFill/>
        </p:spPr>
        <p:txBody>
          <a:bodyPr wrap="square" rtlCol="0">
            <a:spAutoFit/>
          </a:bodyPr>
          <a:lstStyle/>
          <a:p>
            <a:r>
              <a:rPr lang="en-US" sz="900" dirty="0">
                <a:latin typeface="Poppins" pitchFamily="2" charset="77"/>
                <a:cs typeface="Poppins" pitchFamily="2" charset="77"/>
              </a:rPr>
              <a:t>Clr Dominic Wy-Kanak, Uncle Harry Allie, Aunty Deborah Lennis, Aunty Rhonda  Grosvenor with the soil that was collected at the Sydney </a:t>
            </a:r>
            <a:r>
              <a:rPr lang="en-US" sz="900" dirty="0" err="1">
                <a:latin typeface="Poppins" pitchFamily="2" charset="77"/>
                <a:cs typeface="Poppins" pitchFamily="2" charset="77"/>
              </a:rPr>
              <a:t>Harbour</a:t>
            </a:r>
            <a:r>
              <a:rPr lang="en-US" sz="900" dirty="0">
                <a:latin typeface="Poppins" pitchFamily="2" charset="77"/>
                <a:cs typeface="Poppins" pitchFamily="2" charset="77"/>
              </a:rPr>
              <a:t> Bridge WW1 Commemorative Pond Memorial Callan Park 2016  - Photo taken by unknown </a:t>
            </a:r>
            <a:endParaRPr lang="en-AU" sz="900" dirty="0">
              <a:latin typeface="Poppins" pitchFamily="2" charset="77"/>
              <a:cs typeface="Poppins" pitchFamily="2" charset="77"/>
            </a:endParaRPr>
          </a:p>
        </p:txBody>
      </p:sp>
      <p:sp>
        <p:nvSpPr>
          <p:cNvPr id="7" name="TextBox 6">
            <a:extLst>
              <a:ext uri="{FF2B5EF4-FFF2-40B4-BE49-F238E27FC236}">
                <a16:creationId xmlns:a16="http://schemas.microsoft.com/office/drawing/2014/main" id="{E3FCEE67-8701-9487-CE85-D13C642315E9}"/>
              </a:ext>
            </a:extLst>
          </p:cNvPr>
          <p:cNvSpPr txBox="1"/>
          <p:nvPr/>
        </p:nvSpPr>
        <p:spPr>
          <a:xfrm>
            <a:off x="443931" y="1699100"/>
            <a:ext cx="3657600" cy="258532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Poppins" pitchFamily="2" charset="77"/>
                <a:cs typeface="Poppins" pitchFamily="2" charset="77"/>
              </a:rPr>
              <a:t>NSW Veteran Affairs initiative </a:t>
            </a:r>
            <a:br>
              <a:rPr lang="en-US" dirty="0">
                <a:latin typeface="Poppins" pitchFamily="2" charset="77"/>
                <a:cs typeface="Poppins" pitchFamily="2" charset="77"/>
              </a:rPr>
            </a:br>
            <a:endParaRPr lang="en-US" dirty="0">
              <a:latin typeface="Poppins" pitchFamily="2" charset="77"/>
              <a:cs typeface="Poppins" pitchFamily="2" charset="77"/>
            </a:endParaRPr>
          </a:p>
          <a:p>
            <a:pPr marL="285750" indent="-285750">
              <a:buFont typeface="Arial" panose="020B0604020202020204" pitchFamily="34" charset="0"/>
              <a:buChar char="•"/>
            </a:pPr>
            <a:r>
              <a:rPr lang="en-US" dirty="0">
                <a:latin typeface="Poppins" pitchFamily="2" charset="77"/>
                <a:cs typeface="Poppins" pitchFamily="2" charset="77"/>
              </a:rPr>
              <a:t>Artwork commissioned for the Hyde Park War Memorial – Sydney </a:t>
            </a:r>
            <a:br>
              <a:rPr lang="en-US" dirty="0">
                <a:latin typeface="Poppins" pitchFamily="2" charset="77"/>
                <a:cs typeface="Poppins" pitchFamily="2" charset="77"/>
              </a:rPr>
            </a:br>
            <a:endParaRPr lang="en-US" dirty="0">
              <a:latin typeface="Poppins" pitchFamily="2" charset="77"/>
              <a:cs typeface="Poppins" pitchFamily="2" charset="77"/>
            </a:endParaRPr>
          </a:p>
          <a:p>
            <a:pPr marL="285750" indent="-285750">
              <a:buFont typeface="Arial" panose="020B0604020202020204" pitchFamily="34" charset="0"/>
              <a:buChar char="•"/>
            </a:pPr>
            <a:r>
              <a:rPr lang="en-US" dirty="0">
                <a:latin typeface="Poppins" pitchFamily="2" charset="77"/>
                <a:cs typeface="Poppins" pitchFamily="2" charset="77"/>
              </a:rPr>
              <a:t>Collected soil samples from War Memorials across NSW  </a:t>
            </a:r>
            <a:endParaRPr lang="en-AU" dirty="0">
              <a:latin typeface="Poppins" pitchFamily="2" charset="77"/>
              <a:cs typeface="Poppins" pitchFamily="2" charset="77"/>
            </a:endParaRPr>
          </a:p>
        </p:txBody>
      </p:sp>
      <p:pic>
        <p:nvPicPr>
          <p:cNvPr id="6" name="Picture 5" descr="A close up of a logo&#10;&#10;AI-generated content may be incorrect.">
            <a:extLst>
              <a:ext uri="{FF2B5EF4-FFF2-40B4-BE49-F238E27FC236}">
                <a16:creationId xmlns:a16="http://schemas.microsoft.com/office/drawing/2014/main" id="{D65A3498-404D-B8B2-5786-AF7B0B5C47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spTree>
    <p:extLst>
      <p:ext uri="{BB962C8B-B14F-4D97-AF65-F5344CB8AC3E}">
        <p14:creationId xmlns:p14="http://schemas.microsoft.com/office/powerpoint/2010/main" val="554831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2B996"/>
        </a:solidFill>
        <a:effectLst/>
      </p:bgPr>
    </p:bg>
    <p:spTree>
      <p:nvGrpSpPr>
        <p:cNvPr id="1" name=""/>
        <p:cNvGrpSpPr/>
        <p:nvPr/>
      </p:nvGrpSpPr>
      <p:grpSpPr>
        <a:xfrm>
          <a:off x="0" y="0"/>
          <a:ext cx="0" cy="0"/>
          <a:chOff x="0" y="0"/>
          <a:chExt cx="0" cy="0"/>
        </a:xfrm>
      </p:grpSpPr>
      <p:pic>
        <p:nvPicPr>
          <p:cNvPr id="6" name="Picture 5" descr="A close up of a logo&#10;&#10;AI-generated content may be incorrect.">
            <a:extLst>
              <a:ext uri="{FF2B5EF4-FFF2-40B4-BE49-F238E27FC236}">
                <a16:creationId xmlns:a16="http://schemas.microsoft.com/office/drawing/2014/main" id="{84EEBE94-1FF3-22E6-865B-3C63E81EC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sp>
        <p:nvSpPr>
          <p:cNvPr id="4" name="Title 1">
            <a:extLst>
              <a:ext uri="{FF2B5EF4-FFF2-40B4-BE49-F238E27FC236}">
                <a16:creationId xmlns:a16="http://schemas.microsoft.com/office/drawing/2014/main" id="{BD4EE795-DE75-40C7-C2E8-694F201786D2}"/>
              </a:ext>
            </a:extLst>
          </p:cNvPr>
          <p:cNvSpPr txBox="1">
            <a:spLocks/>
          </p:cNvSpPr>
          <p:nvPr/>
        </p:nvSpPr>
        <p:spPr>
          <a:xfrm>
            <a:off x="413495" y="51991"/>
            <a:ext cx="3333190" cy="871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dirty="0">
                <a:latin typeface="Poppins Medium" pitchFamily="2" charset="77"/>
                <a:cs typeface="Poppins Medium" pitchFamily="2" charset="77"/>
              </a:rPr>
              <a:t>Protocols</a:t>
            </a:r>
          </a:p>
        </p:txBody>
      </p:sp>
      <p:sp>
        <p:nvSpPr>
          <p:cNvPr id="5" name="Content Placeholder 2">
            <a:extLst>
              <a:ext uri="{FF2B5EF4-FFF2-40B4-BE49-F238E27FC236}">
                <a16:creationId xmlns:a16="http://schemas.microsoft.com/office/drawing/2014/main" id="{965CF9D7-FA55-8BB9-DDD1-EDFB69D28A1A}"/>
              </a:ext>
            </a:extLst>
          </p:cNvPr>
          <p:cNvSpPr txBox="1">
            <a:spLocks/>
          </p:cNvSpPr>
          <p:nvPr/>
        </p:nvSpPr>
        <p:spPr>
          <a:xfrm>
            <a:off x="413495" y="1052530"/>
            <a:ext cx="3333190" cy="16293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800" dirty="0">
                <a:latin typeface="Poppins" panose="00000500000000000000" pitchFamily="2" charset="0"/>
                <a:cs typeface="Poppins" panose="00000500000000000000" pitchFamily="2" charset="0"/>
              </a:rPr>
              <a:t>This information needs to be read and understood before proceeding</a:t>
            </a:r>
          </a:p>
        </p:txBody>
      </p:sp>
      <p:sp>
        <p:nvSpPr>
          <p:cNvPr id="8" name="Content Placeholder 2">
            <a:extLst>
              <a:ext uri="{FF2B5EF4-FFF2-40B4-BE49-F238E27FC236}">
                <a16:creationId xmlns:a16="http://schemas.microsoft.com/office/drawing/2014/main" id="{D589A100-B5F3-3C16-FBE3-0DCF19D66B1A}"/>
              </a:ext>
            </a:extLst>
          </p:cNvPr>
          <p:cNvSpPr txBox="1">
            <a:spLocks/>
          </p:cNvSpPr>
          <p:nvPr/>
        </p:nvSpPr>
        <p:spPr>
          <a:xfrm>
            <a:off x="7629283" y="5449060"/>
            <a:ext cx="2508680" cy="4448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800" dirty="0">
              <a:latin typeface="Poppins" panose="00000500000000000000" pitchFamily="2" charset="0"/>
              <a:cs typeface="Poppins" panose="00000500000000000000" pitchFamily="2" charset="0"/>
            </a:endParaRPr>
          </a:p>
        </p:txBody>
      </p:sp>
      <p:sp>
        <p:nvSpPr>
          <p:cNvPr id="3" name="TextBox 2">
            <a:extLst>
              <a:ext uri="{FF2B5EF4-FFF2-40B4-BE49-F238E27FC236}">
                <a16:creationId xmlns:a16="http://schemas.microsoft.com/office/drawing/2014/main" id="{4D9451A1-08D0-3A5C-729E-5B7334232AEB}"/>
              </a:ext>
            </a:extLst>
          </p:cNvPr>
          <p:cNvSpPr txBox="1"/>
          <p:nvPr/>
        </p:nvSpPr>
        <p:spPr>
          <a:xfrm>
            <a:off x="6005378" y="429748"/>
            <a:ext cx="5656729" cy="5635966"/>
          </a:xfrm>
          <a:prstGeom prst="rect">
            <a:avLst/>
          </a:prstGeom>
          <a:noFill/>
        </p:spPr>
        <p:txBody>
          <a:bodyPr wrap="square">
            <a:spAutoFit/>
          </a:bodyPr>
          <a:lstStyle/>
          <a:p>
            <a:pPr>
              <a:lnSpc>
                <a:spcPct val="107000"/>
              </a:lnSpc>
              <a:spcAft>
                <a:spcPts val="800"/>
              </a:spcAft>
            </a:pPr>
            <a:r>
              <a:rPr lang="en-AU" sz="1300" b="1" kern="0" dirty="0">
                <a:solidFill>
                  <a:srgbClr val="22272B"/>
                </a:solidFill>
                <a:effectLst/>
                <a:latin typeface="Poppins" pitchFamily="2" charset="77"/>
                <a:ea typeface="Times New Roman" panose="02020603050405020304" pitchFamily="18" charset="0"/>
                <a:cs typeface="Poppins" pitchFamily="2" charset="77"/>
              </a:rPr>
              <a:t>Protocols for collaborating with Aboriginal and Torres Strait Islander Communities and engaging with Cultural works</a:t>
            </a:r>
            <a:endParaRPr lang="en-AU" sz="1300" kern="100" dirty="0">
              <a:effectLst/>
              <a:latin typeface="Poppins" pitchFamily="2" charset="77"/>
              <a:ea typeface="Aptos" panose="020B0004020202020204" pitchFamily="34" charset="0"/>
              <a:cs typeface="Poppins" pitchFamily="2" charset="77"/>
            </a:endParaRPr>
          </a:p>
          <a:p>
            <a:pPr>
              <a:lnSpc>
                <a:spcPct val="107000"/>
              </a:lnSpc>
              <a:spcAft>
                <a:spcPts val="800"/>
              </a:spcAft>
            </a:pPr>
            <a:r>
              <a:rPr lang="en-AU" sz="1300" kern="0" dirty="0">
                <a:solidFill>
                  <a:srgbClr val="22272B"/>
                </a:solidFill>
                <a:effectLst/>
                <a:latin typeface="Poppins" pitchFamily="2" charset="77"/>
                <a:ea typeface="Times New Roman" panose="02020603050405020304" pitchFamily="18" charset="0"/>
                <a:cs typeface="Poppins" pitchFamily="2" charset="77"/>
              </a:rPr>
              <a:t>NESA is committed to working in partnership with Aboriginal Communities and supporting teachers, schools and schooling sectors to improve educational outcomes for young people.</a:t>
            </a:r>
            <a:endParaRPr lang="en-AU" sz="1300" kern="100" dirty="0">
              <a:effectLst/>
              <a:latin typeface="Poppins" pitchFamily="2" charset="77"/>
              <a:ea typeface="Aptos" panose="020B0004020202020204" pitchFamily="34" charset="0"/>
              <a:cs typeface="Poppins" pitchFamily="2" charset="77"/>
            </a:endParaRPr>
          </a:p>
          <a:p>
            <a:pPr>
              <a:lnSpc>
                <a:spcPct val="107000"/>
              </a:lnSpc>
              <a:spcAft>
                <a:spcPts val="800"/>
              </a:spcAft>
            </a:pPr>
            <a:r>
              <a:rPr lang="en-AU" sz="1300" kern="0" dirty="0">
                <a:solidFill>
                  <a:srgbClr val="22272B"/>
                </a:solidFill>
                <a:effectLst/>
                <a:latin typeface="Poppins" pitchFamily="2" charset="77"/>
                <a:ea typeface="Times New Roman" panose="02020603050405020304" pitchFamily="18" charset="0"/>
                <a:cs typeface="Poppins" pitchFamily="2" charset="77"/>
              </a:rPr>
              <a:t>It is important to respect appropriate ways of interacting with Aboriginal Communities and Cultural material when teachers plan, program and implement learning experiences that focus on Aboriginal and Torres Strait Islander Priorities.</a:t>
            </a:r>
            <a:endParaRPr lang="en-AU" sz="1300" kern="100" dirty="0">
              <a:effectLst/>
              <a:latin typeface="Poppins" pitchFamily="2" charset="77"/>
              <a:ea typeface="Aptos" panose="020B0004020202020204" pitchFamily="34" charset="0"/>
              <a:cs typeface="Poppins" pitchFamily="2" charset="77"/>
            </a:endParaRPr>
          </a:p>
          <a:p>
            <a:pPr>
              <a:lnSpc>
                <a:spcPct val="107000"/>
              </a:lnSpc>
              <a:spcAft>
                <a:spcPts val="800"/>
              </a:spcAft>
            </a:pPr>
            <a:r>
              <a:rPr lang="en-AU" sz="1300" kern="0" dirty="0">
                <a:solidFill>
                  <a:srgbClr val="22272B"/>
                </a:solidFill>
                <a:effectLst/>
                <a:latin typeface="Poppins" pitchFamily="2" charset="77"/>
                <a:ea typeface="Times New Roman" panose="02020603050405020304" pitchFamily="18" charset="0"/>
                <a:cs typeface="Poppins" pitchFamily="2" charset="77"/>
              </a:rPr>
              <a:t>Indigenous Cultural and Intellectual Property (ICIP) protocols need to be followed. Aboriginal and Torres Strait Islander Peoples’ ICIP protocols include Cultural Knowledges, Cultural Expression and Cultural Property and documentation of Aboriginal and Torres Strait Islander Peoples’ Identities and lived experiences. It is important to recognise the diversity and complexity of different Cultural groups in NSW, as protocols may differ between local Aboriginal Communities.</a:t>
            </a:r>
            <a:endParaRPr lang="en-AU" sz="1300" kern="100" dirty="0">
              <a:effectLst/>
              <a:latin typeface="Poppins" pitchFamily="2" charset="77"/>
              <a:ea typeface="Aptos" panose="020B0004020202020204" pitchFamily="34" charset="0"/>
              <a:cs typeface="Poppins" pitchFamily="2" charset="77"/>
            </a:endParaRPr>
          </a:p>
          <a:p>
            <a:pPr>
              <a:lnSpc>
                <a:spcPct val="107000"/>
              </a:lnSpc>
              <a:spcAft>
                <a:spcPts val="800"/>
              </a:spcAft>
            </a:pPr>
            <a:r>
              <a:rPr lang="en-AU" sz="1300" kern="0" dirty="0">
                <a:solidFill>
                  <a:srgbClr val="22272B"/>
                </a:solidFill>
                <a:effectLst/>
                <a:latin typeface="Poppins" pitchFamily="2" charset="77"/>
                <a:ea typeface="Times New Roman" panose="02020603050405020304" pitchFamily="18" charset="0"/>
                <a:cs typeface="Poppins" pitchFamily="2" charset="77"/>
              </a:rPr>
              <a:t>Teachers should work in partnership with Elders, parents, Community members, Cultural Knowledge Holders, or a local, regional or state Aboriginal Education Consultative Group. It is important to respect Elders and the roles of men and women. Local Aboriginal Peoples should be invited to share their Cultural Knowledges with students and staff when engaging with Aboriginal histories and Cultural Practices.</a:t>
            </a:r>
            <a:endParaRPr lang="en-AU" sz="1300" kern="100" dirty="0">
              <a:effectLst/>
              <a:latin typeface="Poppins" pitchFamily="2" charset="77"/>
              <a:ea typeface="Aptos" panose="020B0004020202020204" pitchFamily="34" charset="0"/>
              <a:cs typeface="Poppins" pitchFamily="2" charset="77"/>
            </a:endParaRPr>
          </a:p>
        </p:txBody>
      </p:sp>
      <p:sp>
        <p:nvSpPr>
          <p:cNvPr id="9" name="TextBox 8">
            <a:extLst>
              <a:ext uri="{FF2B5EF4-FFF2-40B4-BE49-F238E27FC236}">
                <a16:creationId xmlns:a16="http://schemas.microsoft.com/office/drawing/2014/main" id="{D626CA47-B60C-2041-A27F-D964EA818522}"/>
              </a:ext>
            </a:extLst>
          </p:cNvPr>
          <p:cNvSpPr txBox="1"/>
          <p:nvPr/>
        </p:nvSpPr>
        <p:spPr>
          <a:xfrm>
            <a:off x="6016619" y="6226590"/>
            <a:ext cx="2008094" cy="230832"/>
          </a:xfrm>
          <a:prstGeom prst="rect">
            <a:avLst/>
          </a:prstGeom>
          <a:noFill/>
        </p:spPr>
        <p:txBody>
          <a:bodyPr wrap="square" rtlCol="0">
            <a:spAutoFit/>
          </a:bodyPr>
          <a:lstStyle/>
          <a:p>
            <a:r>
              <a:rPr lang="en-US" sz="900" dirty="0">
                <a:latin typeface="Poppins" pitchFamily="2" charset="77"/>
                <a:cs typeface="Poppins" pitchFamily="2" charset="77"/>
              </a:rPr>
              <a:t>https://curriculum.nsw.edu.au</a:t>
            </a:r>
            <a:endParaRPr lang="en-AU" sz="900" dirty="0">
              <a:latin typeface="Poppins" pitchFamily="2" charset="77"/>
              <a:cs typeface="Poppins" pitchFamily="2" charset="77"/>
            </a:endParaRPr>
          </a:p>
        </p:txBody>
      </p:sp>
    </p:spTree>
    <p:extLst>
      <p:ext uri="{BB962C8B-B14F-4D97-AF65-F5344CB8AC3E}">
        <p14:creationId xmlns:p14="http://schemas.microsoft.com/office/powerpoint/2010/main" val="702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F7AE846-E0EB-B3A5-51BC-9C02054A27D8}"/>
              </a:ext>
            </a:extLst>
          </p:cNvPr>
          <p:cNvSpPr/>
          <p:nvPr/>
        </p:nvSpPr>
        <p:spPr>
          <a:xfrm>
            <a:off x="6095611" y="-1"/>
            <a:ext cx="6096000" cy="685800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6836785-6281-4E4E-6759-582446244532}"/>
              </a:ext>
            </a:extLst>
          </p:cNvPr>
          <p:cNvSpPr/>
          <p:nvPr/>
        </p:nvSpPr>
        <p:spPr>
          <a:xfrm>
            <a:off x="0" y="1"/>
            <a:ext cx="6096000"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08C5EDE-CA60-9C08-B904-8DBED8C82348}"/>
              </a:ext>
            </a:extLst>
          </p:cNvPr>
          <p:cNvPicPr>
            <a:picLocks noChangeAspect="1"/>
          </p:cNvPicPr>
          <p:nvPr/>
        </p:nvPicPr>
        <p:blipFill>
          <a:blip r:embed="rId3"/>
          <a:srcRect t="5166" r="6" b="8168"/>
          <a:stretch/>
        </p:blipFill>
        <p:spPr>
          <a:xfrm>
            <a:off x="6095999" y="-2"/>
            <a:ext cx="6095611" cy="4173027"/>
          </a:xfrm>
          <a:prstGeom prst="rect">
            <a:avLst/>
          </a:prstGeom>
        </p:spPr>
      </p:pic>
      <p:sp>
        <p:nvSpPr>
          <p:cNvPr id="7" name="TextBox 6">
            <a:extLst>
              <a:ext uri="{FF2B5EF4-FFF2-40B4-BE49-F238E27FC236}">
                <a16:creationId xmlns:a16="http://schemas.microsoft.com/office/drawing/2014/main" id="{D5886394-52B9-6C29-5C96-0ADF79FA16D3}"/>
              </a:ext>
            </a:extLst>
          </p:cNvPr>
          <p:cNvSpPr txBox="1"/>
          <p:nvPr/>
        </p:nvSpPr>
        <p:spPr>
          <a:xfrm>
            <a:off x="6402080" y="3166993"/>
            <a:ext cx="5239058" cy="338554"/>
          </a:xfrm>
          <a:prstGeom prst="rect">
            <a:avLst/>
          </a:prstGeom>
          <a:noFill/>
        </p:spPr>
        <p:txBody>
          <a:bodyPr wrap="square" rtlCol="0">
            <a:spAutoFit/>
          </a:bodyPr>
          <a:lstStyle/>
          <a:p>
            <a:r>
              <a:rPr lang="en-US" sz="800" dirty="0" err="1">
                <a:solidFill>
                  <a:schemeClr val="bg1"/>
                </a:solidFill>
                <a:latin typeface="Poppins" pitchFamily="2" charset="77"/>
                <a:cs typeface="Poppins" pitchFamily="2" charset="77"/>
              </a:rPr>
              <a:t>Ng:tja</a:t>
            </a:r>
            <a:r>
              <a:rPr lang="en-US" sz="800" dirty="0">
                <a:solidFill>
                  <a:schemeClr val="bg1"/>
                </a:solidFill>
                <a:latin typeface="Poppins" pitchFamily="2" charset="77"/>
                <a:cs typeface="Poppins" pitchFamily="2" charset="77"/>
              </a:rPr>
              <a:t> relatives at a Remembrance Day Ceremony 2018 at Callan Park</a:t>
            </a:r>
            <a:br>
              <a:rPr lang="en-US" sz="800" dirty="0">
                <a:solidFill>
                  <a:schemeClr val="bg1"/>
                </a:solidFill>
                <a:latin typeface="Poppins" pitchFamily="2" charset="77"/>
                <a:cs typeface="Poppins" pitchFamily="2" charset="77"/>
              </a:rPr>
            </a:br>
            <a:r>
              <a:rPr lang="en-US" sz="800" dirty="0">
                <a:solidFill>
                  <a:schemeClr val="bg1"/>
                </a:solidFill>
                <a:latin typeface="Poppins" pitchFamily="2" charset="77"/>
                <a:cs typeface="Poppins" pitchFamily="2" charset="77"/>
              </a:rPr>
              <a:t> – Photo taken by Marghanita da Cruz 2018 </a:t>
            </a:r>
            <a:endParaRPr lang="en-AU" sz="800" dirty="0">
              <a:solidFill>
                <a:schemeClr val="bg1"/>
              </a:solidFill>
              <a:latin typeface="Poppins" pitchFamily="2" charset="77"/>
              <a:cs typeface="Poppins" pitchFamily="2" charset="77"/>
            </a:endParaRPr>
          </a:p>
        </p:txBody>
      </p:sp>
      <p:sp>
        <p:nvSpPr>
          <p:cNvPr id="9" name="TextBox 8">
            <a:extLst>
              <a:ext uri="{FF2B5EF4-FFF2-40B4-BE49-F238E27FC236}">
                <a16:creationId xmlns:a16="http://schemas.microsoft.com/office/drawing/2014/main" id="{85F983AC-F775-5B3C-8C49-53C7536210E9}"/>
              </a:ext>
            </a:extLst>
          </p:cNvPr>
          <p:cNvSpPr txBox="1"/>
          <p:nvPr/>
        </p:nvSpPr>
        <p:spPr>
          <a:xfrm>
            <a:off x="419083" y="1297363"/>
            <a:ext cx="4497474" cy="203132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latin typeface="Poppins" pitchFamily="2" charset="77"/>
                <a:cs typeface="Poppins" pitchFamily="2" charset="77"/>
              </a:rPr>
              <a:t>Traditional Smoking Ceremony </a:t>
            </a:r>
          </a:p>
          <a:p>
            <a:pPr marL="285750" indent="-285750">
              <a:buFont typeface="Arial" panose="020B0604020202020204" pitchFamily="34" charset="0"/>
              <a:buChar char="•"/>
            </a:pPr>
            <a:endParaRPr lang="en-US" dirty="0">
              <a:latin typeface="Poppins" pitchFamily="2" charset="77"/>
              <a:cs typeface="Poppins" pitchFamily="2" charset="77"/>
            </a:endParaRPr>
          </a:p>
          <a:p>
            <a:pPr marL="285750" indent="-285750">
              <a:buFont typeface="Arial" panose="020B0604020202020204" pitchFamily="34" charset="0"/>
              <a:buChar char="•"/>
            </a:pPr>
            <a:r>
              <a:rPr lang="en-US" dirty="0">
                <a:latin typeface="Poppins" pitchFamily="2" charset="77"/>
                <a:cs typeface="Poppins" pitchFamily="2" charset="77"/>
              </a:rPr>
              <a:t>Wreath laid on Memorial </a:t>
            </a:r>
          </a:p>
          <a:p>
            <a:pPr marL="285750" indent="-285750">
              <a:buFont typeface="Arial" panose="020B0604020202020204" pitchFamily="34" charset="0"/>
              <a:buChar char="•"/>
            </a:pPr>
            <a:endParaRPr lang="en-US" dirty="0">
              <a:latin typeface="Poppins" pitchFamily="2" charset="77"/>
              <a:cs typeface="Poppins" pitchFamily="2" charset="77"/>
            </a:endParaRPr>
          </a:p>
          <a:p>
            <a:pPr marL="285750" indent="-285750">
              <a:buFont typeface="Arial" panose="020B0604020202020204" pitchFamily="34" charset="0"/>
              <a:buChar char="•"/>
            </a:pPr>
            <a:r>
              <a:rPr lang="en-US" dirty="0">
                <a:latin typeface="Poppins"/>
                <a:cs typeface="Poppins"/>
              </a:rPr>
              <a:t>Poppies were also worn and laid on and over the Sydney Harbour Bridge WW1 Memorial</a:t>
            </a:r>
            <a:endParaRPr lang="en-AU" dirty="0">
              <a:latin typeface="Poppins"/>
              <a:cs typeface="Poppins"/>
            </a:endParaRPr>
          </a:p>
        </p:txBody>
      </p:sp>
      <p:pic>
        <p:nvPicPr>
          <p:cNvPr id="6" name="Picture 5" descr="A close up of a logo&#10;&#10;AI-generated content may be incorrect.">
            <a:extLst>
              <a:ext uri="{FF2B5EF4-FFF2-40B4-BE49-F238E27FC236}">
                <a16:creationId xmlns:a16="http://schemas.microsoft.com/office/drawing/2014/main" id="{DBA7240E-DAEC-42D9-F556-0C39A7518D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sp>
        <p:nvSpPr>
          <p:cNvPr id="12" name="TextBox 11">
            <a:extLst>
              <a:ext uri="{FF2B5EF4-FFF2-40B4-BE49-F238E27FC236}">
                <a16:creationId xmlns:a16="http://schemas.microsoft.com/office/drawing/2014/main" id="{D18CE983-7CDD-09AE-4B71-48873AE1CF79}"/>
              </a:ext>
            </a:extLst>
          </p:cNvPr>
          <p:cNvSpPr txBox="1"/>
          <p:nvPr/>
        </p:nvSpPr>
        <p:spPr>
          <a:xfrm flipH="1">
            <a:off x="405831" y="404247"/>
            <a:ext cx="5238383" cy="523220"/>
          </a:xfrm>
          <a:prstGeom prst="rect">
            <a:avLst/>
          </a:prstGeom>
          <a:noFill/>
        </p:spPr>
        <p:txBody>
          <a:bodyPr wrap="square" rtlCol="0">
            <a:spAutoFit/>
          </a:bodyPr>
          <a:lstStyle/>
          <a:p>
            <a:r>
              <a:rPr lang="en-US" sz="2800" dirty="0">
                <a:latin typeface="Poppins Medium" pitchFamily="2" charset="77"/>
                <a:cs typeface="Poppins Medium" pitchFamily="2" charset="77"/>
              </a:rPr>
              <a:t>Remembrance Day - 2018</a:t>
            </a:r>
            <a:endParaRPr lang="en-AU" sz="2800" dirty="0">
              <a:latin typeface="Poppins Medium" pitchFamily="2" charset="77"/>
              <a:cs typeface="Poppins Medium" pitchFamily="2" charset="77"/>
            </a:endParaRPr>
          </a:p>
        </p:txBody>
      </p:sp>
      <p:pic>
        <p:nvPicPr>
          <p:cNvPr id="2" name="Picture 1">
            <a:extLst>
              <a:ext uri="{FF2B5EF4-FFF2-40B4-BE49-F238E27FC236}">
                <a16:creationId xmlns:a16="http://schemas.microsoft.com/office/drawing/2014/main" id="{A6F54F50-9828-49BC-714A-0F6F5A960BCA}"/>
              </a:ext>
            </a:extLst>
          </p:cNvPr>
          <p:cNvPicPr>
            <a:picLocks noChangeAspect="1"/>
          </p:cNvPicPr>
          <p:nvPr/>
        </p:nvPicPr>
        <p:blipFill>
          <a:blip r:embed="rId5"/>
          <a:srcRect t="2414" r="12308" b="34365"/>
          <a:stretch/>
        </p:blipFill>
        <p:spPr>
          <a:xfrm>
            <a:off x="6095611" y="3631193"/>
            <a:ext cx="6096000" cy="3292110"/>
          </a:xfrm>
          <a:prstGeom prst="rect">
            <a:avLst/>
          </a:prstGeom>
        </p:spPr>
      </p:pic>
      <p:sp>
        <p:nvSpPr>
          <p:cNvPr id="8" name="TextBox 7">
            <a:extLst>
              <a:ext uri="{FF2B5EF4-FFF2-40B4-BE49-F238E27FC236}">
                <a16:creationId xmlns:a16="http://schemas.microsoft.com/office/drawing/2014/main" id="{16709081-668B-1287-64EF-294B0D98307F}"/>
              </a:ext>
            </a:extLst>
          </p:cNvPr>
          <p:cNvSpPr txBox="1"/>
          <p:nvPr/>
        </p:nvSpPr>
        <p:spPr>
          <a:xfrm>
            <a:off x="6408978" y="6120350"/>
            <a:ext cx="4564494" cy="338554"/>
          </a:xfrm>
          <a:prstGeom prst="rect">
            <a:avLst/>
          </a:prstGeom>
          <a:noFill/>
        </p:spPr>
        <p:txBody>
          <a:bodyPr wrap="square" rtlCol="0">
            <a:spAutoFit/>
          </a:bodyPr>
          <a:lstStyle/>
          <a:p>
            <a:r>
              <a:rPr lang="en-US" sz="800" dirty="0">
                <a:solidFill>
                  <a:schemeClr val="bg1"/>
                </a:solidFill>
                <a:latin typeface="Poppins" pitchFamily="2" charset="77"/>
                <a:cs typeface="Poppins" pitchFamily="2" charset="77"/>
              </a:rPr>
              <a:t>Traditional Smoking Ceremony on and around the Sydney </a:t>
            </a:r>
            <a:r>
              <a:rPr lang="en-US" sz="800" dirty="0" err="1">
                <a:solidFill>
                  <a:schemeClr val="bg1"/>
                </a:solidFill>
                <a:latin typeface="Poppins" pitchFamily="2" charset="77"/>
                <a:cs typeface="Poppins" pitchFamily="2" charset="77"/>
              </a:rPr>
              <a:t>Harbour</a:t>
            </a:r>
            <a:r>
              <a:rPr lang="en-US" sz="800" dirty="0">
                <a:solidFill>
                  <a:schemeClr val="bg1"/>
                </a:solidFill>
                <a:latin typeface="Poppins" pitchFamily="2" charset="77"/>
                <a:cs typeface="Poppins" pitchFamily="2" charset="77"/>
              </a:rPr>
              <a:t> Bridge WW1 Commemorative Pond Memorial – Callan Park </a:t>
            </a:r>
            <a:endParaRPr lang="en-AU" sz="800" dirty="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2023537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856CD56-57C9-E6CF-9CCF-DEC1CBF2DDDE}"/>
              </a:ext>
            </a:extLst>
          </p:cNvPr>
          <p:cNvGrpSpPr/>
          <p:nvPr/>
        </p:nvGrpSpPr>
        <p:grpSpPr>
          <a:xfrm>
            <a:off x="6096000" y="0"/>
            <a:ext cx="6096000" cy="6858002"/>
            <a:chOff x="98611" y="757923"/>
            <a:chExt cx="3265152" cy="3673297"/>
          </a:xfrm>
        </p:grpSpPr>
        <p:pic>
          <p:nvPicPr>
            <p:cNvPr id="8" name="Picture 7" descr="A wooden board with writing on it&#10;&#10;AI-generated content may be incorrect.">
              <a:extLst>
                <a:ext uri="{FF2B5EF4-FFF2-40B4-BE49-F238E27FC236}">
                  <a16:creationId xmlns:a16="http://schemas.microsoft.com/office/drawing/2014/main" id="{956E7CF5-5457-638A-F05F-437227986D42}"/>
                </a:ext>
              </a:extLst>
            </p:cNvPr>
            <p:cNvPicPr>
              <a:picLocks noChangeAspect="1"/>
            </p:cNvPicPr>
            <p:nvPr/>
          </p:nvPicPr>
          <p:blipFill>
            <a:blip r:embed="rId2">
              <a:extLst>
                <a:ext uri="{28A0092B-C50C-407E-A947-70E740481C1C}">
                  <a14:useLocalDpi xmlns:a14="http://schemas.microsoft.com/office/drawing/2010/main" val="0"/>
                </a:ext>
              </a:extLst>
            </a:blip>
            <a:srcRect l="22012" t="11621" r="22012"/>
            <a:stretch/>
          </p:blipFill>
          <p:spPr>
            <a:xfrm rot="5400000">
              <a:off x="-105462" y="961996"/>
              <a:ext cx="3673297" cy="3265152"/>
            </a:xfrm>
            <a:prstGeom prst="rect">
              <a:avLst/>
            </a:prstGeom>
          </p:spPr>
        </p:pic>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F57D406D-4BC0-3BC3-FAAA-3E5BF2EFB335}"/>
                    </a:ext>
                  </a:extLst>
                </p14:cNvPr>
                <p14:cNvContentPartPr/>
                <p14:nvPr/>
              </p14:nvContentPartPr>
              <p14:xfrm>
                <a:off x="1192066" y="1190816"/>
                <a:ext cx="685800" cy="163440"/>
              </p14:xfrm>
            </p:contentPart>
          </mc:Choice>
          <mc:Fallback xmlns="">
            <p:pic>
              <p:nvPicPr>
                <p:cNvPr id="11" name="Ink 10">
                  <a:extLst>
                    <a:ext uri="{FF2B5EF4-FFF2-40B4-BE49-F238E27FC236}">
                      <a16:creationId xmlns:a16="http://schemas.microsoft.com/office/drawing/2014/main" id="{F57D406D-4BC0-3BC3-FAAA-3E5BF2EFB335}"/>
                    </a:ext>
                  </a:extLst>
                </p:cNvPr>
                <p:cNvPicPr/>
                <p:nvPr/>
              </p:nvPicPr>
              <p:blipFill>
                <a:blip r:embed="rId4"/>
                <a:stretch>
                  <a:fillRect/>
                </a:stretch>
              </p:blipFill>
              <p:spPr>
                <a:xfrm>
                  <a:off x="1188787" y="1187528"/>
                  <a:ext cx="692357" cy="170016"/>
                </a:xfrm>
                <a:prstGeom prst="rect">
                  <a:avLst/>
                </a:prstGeom>
              </p:spPr>
            </p:pic>
          </mc:Fallback>
        </mc:AlternateContent>
      </p:grpSp>
      <p:sp>
        <p:nvSpPr>
          <p:cNvPr id="7" name="Rectangle 6">
            <a:extLst>
              <a:ext uri="{FF2B5EF4-FFF2-40B4-BE49-F238E27FC236}">
                <a16:creationId xmlns:a16="http://schemas.microsoft.com/office/drawing/2014/main" id="{5C563B98-9B43-7E3D-F5B8-DC27E3A1B292}"/>
              </a:ext>
            </a:extLst>
          </p:cNvPr>
          <p:cNvSpPr/>
          <p:nvPr/>
        </p:nvSpPr>
        <p:spPr>
          <a:xfrm>
            <a:off x="0" y="1"/>
            <a:ext cx="6096000"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5EBC986-74AE-0AA1-E260-079CDF2E8DB9}"/>
              </a:ext>
            </a:extLst>
          </p:cNvPr>
          <p:cNvSpPr txBox="1"/>
          <p:nvPr/>
        </p:nvSpPr>
        <p:spPr>
          <a:xfrm flipH="1">
            <a:off x="405831" y="404247"/>
            <a:ext cx="5238383" cy="523220"/>
          </a:xfrm>
          <a:prstGeom prst="rect">
            <a:avLst/>
          </a:prstGeom>
          <a:noFill/>
        </p:spPr>
        <p:txBody>
          <a:bodyPr wrap="square" rtlCol="0">
            <a:spAutoFit/>
          </a:bodyPr>
          <a:lstStyle/>
          <a:p>
            <a:r>
              <a:rPr lang="en-US" sz="2800" dirty="0" err="1">
                <a:latin typeface="Poppins Medium" pitchFamily="2" charset="77"/>
                <a:cs typeface="Poppins Medium" pitchFamily="2" charset="77"/>
              </a:rPr>
              <a:t>Honour</a:t>
            </a:r>
            <a:r>
              <a:rPr lang="en-US" sz="2800" dirty="0">
                <a:latin typeface="Poppins Medium" pitchFamily="2" charset="77"/>
                <a:cs typeface="Poppins Medium" pitchFamily="2" charset="77"/>
              </a:rPr>
              <a:t> Boards</a:t>
            </a:r>
            <a:endParaRPr lang="en-AU" sz="2800" dirty="0">
              <a:latin typeface="Poppins Medium" pitchFamily="2" charset="77"/>
              <a:cs typeface="Poppins Medium" pitchFamily="2" charset="77"/>
            </a:endParaRPr>
          </a:p>
        </p:txBody>
      </p:sp>
      <p:sp>
        <p:nvSpPr>
          <p:cNvPr id="3" name="TextBox 2">
            <a:extLst>
              <a:ext uri="{FF2B5EF4-FFF2-40B4-BE49-F238E27FC236}">
                <a16:creationId xmlns:a16="http://schemas.microsoft.com/office/drawing/2014/main" id="{D4F69C24-7794-FB38-1391-725AA13B5705}"/>
              </a:ext>
            </a:extLst>
          </p:cNvPr>
          <p:cNvSpPr txBox="1"/>
          <p:nvPr/>
        </p:nvSpPr>
        <p:spPr>
          <a:xfrm>
            <a:off x="442406" y="5282196"/>
            <a:ext cx="4501294" cy="369332"/>
          </a:xfrm>
          <a:prstGeom prst="rect">
            <a:avLst/>
          </a:prstGeom>
          <a:noFill/>
        </p:spPr>
        <p:txBody>
          <a:bodyPr wrap="square" rtlCol="0">
            <a:spAutoFit/>
          </a:bodyPr>
          <a:lstStyle/>
          <a:p>
            <a:r>
              <a:rPr lang="en-US" sz="900" dirty="0">
                <a:latin typeface="Poppins" pitchFamily="2" charset="77"/>
                <a:cs typeface="Poppins" pitchFamily="2" charset="77"/>
              </a:rPr>
              <a:t>Honor Board at Annandale </a:t>
            </a:r>
            <a:r>
              <a:rPr lang="en-US" sz="900" dirty="0" err="1">
                <a:latin typeface="Poppins" pitchFamily="2" charset="77"/>
                <a:cs typeface="Poppins" pitchFamily="2" charset="77"/>
              </a:rPr>
              <a:t>Neighbourhood</a:t>
            </a:r>
            <a:r>
              <a:rPr lang="en-US" sz="900" dirty="0">
                <a:latin typeface="Poppins" pitchFamily="2" charset="77"/>
                <a:cs typeface="Poppins" pitchFamily="2" charset="77"/>
              </a:rPr>
              <a:t> Centre – Johnstone Street </a:t>
            </a:r>
          </a:p>
          <a:p>
            <a:r>
              <a:rPr lang="en-US" sz="900" dirty="0">
                <a:latin typeface="Poppins" pitchFamily="2" charset="77"/>
                <a:cs typeface="Poppins" pitchFamily="2" charset="77"/>
              </a:rPr>
              <a:t>photo taken by Ilce Kostrevski 2025</a:t>
            </a:r>
            <a:endParaRPr lang="en-AU" sz="900" dirty="0">
              <a:latin typeface="Poppins" pitchFamily="2" charset="77"/>
              <a:cs typeface="Poppins" pitchFamily="2" charset="77"/>
            </a:endParaRPr>
          </a:p>
        </p:txBody>
      </p:sp>
      <p:sp>
        <p:nvSpPr>
          <p:cNvPr id="5" name="TextBox 4">
            <a:extLst>
              <a:ext uri="{FF2B5EF4-FFF2-40B4-BE49-F238E27FC236}">
                <a16:creationId xmlns:a16="http://schemas.microsoft.com/office/drawing/2014/main" id="{ED81DDAB-D4B2-5A64-5EC2-9F9C1A68CC92}"/>
              </a:ext>
            </a:extLst>
          </p:cNvPr>
          <p:cNvSpPr txBox="1"/>
          <p:nvPr/>
        </p:nvSpPr>
        <p:spPr>
          <a:xfrm>
            <a:off x="442406" y="1589319"/>
            <a:ext cx="5470714" cy="142124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latin typeface="Poppins" pitchFamily="2" charset="77"/>
                <a:cs typeface="Poppins" pitchFamily="2" charset="77"/>
              </a:rPr>
              <a:t>Annandale </a:t>
            </a:r>
            <a:r>
              <a:rPr lang="en-US" dirty="0" err="1">
                <a:latin typeface="Poppins" pitchFamily="2" charset="77"/>
                <a:cs typeface="Poppins" pitchFamily="2" charset="77"/>
              </a:rPr>
              <a:t>Neighbourhood</a:t>
            </a:r>
            <a:r>
              <a:rPr lang="en-US" dirty="0">
                <a:latin typeface="Poppins" pitchFamily="2" charset="77"/>
                <a:cs typeface="Poppins" pitchFamily="2" charset="77"/>
              </a:rPr>
              <a:t> Centre </a:t>
            </a:r>
          </a:p>
          <a:p>
            <a:pPr marL="285750" indent="-285750">
              <a:lnSpc>
                <a:spcPct val="150000"/>
              </a:lnSpc>
              <a:buFont typeface="Arial" panose="020B0604020202020204" pitchFamily="34" charset="0"/>
              <a:buChar char="•"/>
            </a:pPr>
            <a:r>
              <a:rPr lang="en-US" dirty="0">
                <a:latin typeface="Poppins" pitchFamily="2" charset="77"/>
                <a:cs typeface="Poppins" pitchFamily="2" charset="77"/>
              </a:rPr>
              <a:t>Annandale Public School </a:t>
            </a:r>
          </a:p>
          <a:p>
            <a:pPr marL="285750" indent="-285750">
              <a:lnSpc>
                <a:spcPct val="150000"/>
              </a:lnSpc>
              <a:buFont typeface="Arial" panose="020B0604020202020204" pitchFamily="34" charset="0"/>
              <a:buChar char="•"/>
            </a:pPr>
            <a:r>
              <a:rPr lang="en-US" dirty="0">
                <a:latin typeface="Poppins" pitchFamily="2" charset="77"/>
                <a:cs typeface="Poppins" pitchFamily="2" charset="77"/>
              </a:rPr>
              <a:t>Hunter Baillie Memorial Presbyterian Church </a:t>
            </a:r>
          </a:p>
          <a:p>
            <a:pPr marL="285750" indent="-285750">
              <a:lnSpc>
                <a:spcPct val="150000"/>
              </a:lnSpc>
              <a:buFont typeface="Arial" panose="020B0604020202020204" pitchFamily="34" charset="0"/>
              <a:buChar char="•"/>
            </a:pPr>
            <a:r>
              <a:rPr lang="en-US" dirty="0">
                <a:latin typeface="Poppins" pitchFamily="2" charset="77"/>
                <a:cs typeface="Poppins" pitchFamily="2" charset="77"/>
              </a:rPr>
              <a:t>Scone NSW </a:t>
            </a:r>
            <a:endParaRPr lang="en-AU" dirty="0">
              <a:latin typeface="Poppins" pitchFamily="2" charset="77"/>
              <a:cs typeface="Poppins" pitchFamily="2" charset="77"/>
            </a:endParaRPr>
          </a:p>
        </p:txBody>
      </p:sp>
      <p:pic>
        <p:nvPicPr>
          <p:cNvPr id="18" name="Picture 17" descr="A close-up of a plaque&#10;&#10;AI-generated content may be incorrect.">
            <a:extLst>
              <a:ext uri="{FF2B5EF4-FFF2-40B4-BE49-F238E27FC236}">
                <a16:creationId xmlns:a16="http://schemas.microsoft.com/office/drawing/2014/main" id="{9D1D18E7-678F-EE2B-EEAD-463D3DC9E2F5}"/>
              </a:ext>
            </a:extLst>
          </p:cNvPr>
          <p:cNvPicPr>
            <a:picLocks noChangeAspect="1"/>
          </p:cNvPicPr>
          <p:nvPr/>
        </p:nvPicPr>
        <p:blipFill>
          <a:blip r:embed="rId5">
            <a:extLst>
              <a:ext uri="{28A0092B-C50C-407E-A947-70E740481C1C}">
                <a14:useLocalDpi xmlns:a14="http://schemas.microsoft.com/office/drawing/2010/main" val="0"/>
              </a:ext>
            </a:extLst>
          </a:blip>
          <a:srcRect l="20190" t="11846" r="32017" b="3265"/>
          <a:stretch/>
        </p:blipFill>
        <p:spPr>
          <a:xfrm>
            <a:off x="8152870" y="2851139"/>
            <a:ext cx="3522134" cy="3522134"/>
          </a:xfrm>
          <a:custGeom>
            <a:avLst/>
            <a:gdLst>
              <a:gd name="connsiteX0" fmla="*/ 1761067 w 3522134"/>
              <a:gd name="connsiteY0" fmla="*/ 0 h 3522134"/>
              <a:gd name="connsiteX1" fmla="*/ 3522134 w 3522134"/>
              <a:gd name="connsiteY1" fmla="*/ 1761067 h 3522134"/>
              <a:gd name="connsiteX2" fmla="*/ 1761067 w 3522134"/>
              <a:gd name="connsiteY2" fmla="*/ 3522134 h 3522134"/>
              <a:gd name="connsiteX3" fmla="*/ 0 w 3522134"/>
              <a:gd name="connsiteY3" fmla="*/ 1761067 h 3522134"/>
              <a:gd name="connsiteX4" fmla="*/ 1761067 w 3522134"/>
              <a:gd name="connsiteY4" fmla="*/ 0 h 3522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2134" h="3522134">
                <a:moveTo>
                  <a:pt x="1761067" y="0"/>
                </a:moveTo>
                <a:cubicBezTo>
                  <a:pt x="2733677" y="0"/>
                  <a:pt x="3522134" y="788457"/>
                  <a:pt x="3522134" y="1761067"/>
                </a:cubicBezTo>
                <a:cubicBezTo>
                  <a:pt x="3522134" y="2733677"/>
                  <a:pt x="2733677" y="3522134"/>
                  <a:pt x="1761067" y="3522134"/>
                </a:cubicBezTo>
                <a:cubicBezTo>
                  <a:pt x="788457" y="3522134"/>
                  <a:pt x="0" y="2733677"/>
                  <a:pt x="0" y="1761067"/>
                </a:cubicBezTo>
                <a:cubicBezTo>
                  <a:pt x="0" y="788457"/>
                  <a:pt x="788457" y="0"/>
                  <a:pt x="1761067" y="0"/>
                </a:cubicBezTo>
                <a:close/>
              </a:path>
            </a:pathLst>
          </a:custGeom>
          <a:ln w="101600">
            <a:solidFill>
              <a:schemeClr val="bg1"/>
            </a:solidFill>
          </a:ln>
        </p:spPr>
      </p:pic>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F46548B8-4FA3-73F7-7CFE-F7A97480C7F4}"/>
                  </a:ext>
                </a:extLst>
              </p14:cNvPr>
              <p14:cNvContentPartPr/>
              <p14:nvPr/>
            </p14:nvContentPartPr>
            <p14:xfrm>
              <a:off x="8652006" y="4325928"/>
              <a:ext cx="2279677" cy="432338"/>
            </p14:xfrm>
          </p:contentPart>
        </mc:Choice>
        <mc:Fallback xmlns="">
          <p:pic>
            <p:nvPicPr>
              <p:cNvPr id="9" name="Ink 8">
                <a:extLst>
                  <a:ext uri="{FF2B5EF4-FFF2-40B4-BE49-F238E27FC236}">
                    <a16:creationId xmlns:a16="http://schemas.microsoft.com/office/drawing/2014/main" id="{F46548B8-4FA3-73F7-7CFE-F7A97480C7F4}"/>
                  </a:ext>
                </a:extLst>
              </p:cNvPr>
              <p:cNvPicPr/>
              <p:nvPr/>
            </p:nvPicPr>
            <p:blipFill>
              <a:blip r:embed="rId7"/>
              <a:stretch>
                <a:fillRect/>
              </a:stretch>
            </p:blipFill>
            <p:spPr>
              <a:xfrm>
                <a:off x="8645886" y="4319808"/>
                <a:ext cx="2291918" cy="444577"/>
              </a:xfrm>
              <a:prstGeom prst="rect">
                <a:avLst/>
              </a:prstGeom>
            </p:spPr>
          </p:pic>
        </mc:Fallback>
      </mc:AlternateContent>
      <p:pic>
        <p:nvPicPr>
          <p:cNvPr id="6" name="Picture 5" descr="A close up of a logo&#10;&#10;AI-generated content may be incorrect.">
            <a:extLst>
              <a:ext uri="{FF2B5EF4-FFF2-40B4-BE49-F238E27FC236}">
                <a16:creationId xmlns:a16="http://schemas.microsoft.com/office/drawing/2014/main" id="{F1F991A8-19F1-3648-6D42-CEA085D77B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spTree>
    <p:extLst>
      <p:ext uri="{BB962C8B-B14F-4D97-AF65-F5344CB8AC3E}">
        <p14:creationId xmlns:p14="http://schemas.microsoft.com/office/powerpoint/2010/main" val="1997235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702E50D-D4A7-9B98-2330-587656376461}"/>
              </a:ext>
            </a:extLst>
          </p:cNvPr>
          <p:cNvSpPr/>
          <p:nvPr/>
        </p:nvSpPr>
        <p:spPr>
          <a:xfrm>
            <a:off x="0" y="0"/>
            <a:ext cx="6096000"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55F96D5-D11E-D5F5-3D60-9B390BBEC56F}"/>
              </a:ext>
            </a:extLst>
          </p:cNvPr>
          <p:cNvSpPr txBox="1"/>
          <p:nvPr/>
        </p:nvSpPr>
        <p:spPr>
          <a:xfrm>
            <a:off x="418330" y="1054691"/>
            <a:ext cx="4003358" cy="1754326"/>
          </a:xfrm>
          <a:prstGeom prst="rect">
            <a:avLst/>
          </a:prstGeom>
          <a:noFill/>
        </p:spPr>
        <p:txBody>
          <a:bodyPr wrap="square">
            <a:spAutoFit/>
          </a:bodyPr>
          <a:lstStyle/>
          <a:p>
            <a:r>
              <a:rPr kumimoji="0" lang="en-US" b="0" i="0" u="none" strike="noStrike" kern="1200" cap="none" spc="0" normalizeH="0" baseline="0" noProof="0" dirty="0">
                <a:ln>
                  <a:noFill/>
                </a:ln>
                <a:solidFill>
                  <a:srgbClr val="000000"/>
                </a:solidFill>
                <a:effectLst/>
                <a:uLnTx/>
                <a:uFillTx/>
                <a:latin typeface="Poppins" pitchFamily="2" charset="77"/>
                <a:ea typeface="+mj-ea"/>
                <a:cs typeface="Poppins" pitchFamily="2" charset="77"/>
              </a:rPr>
              <a:t>Aboriginal and Torres Strait Islander peoples are advised this PowerPoint may contain names, works and </a:t>
            </a:r>
            <a:r>
              <a:rPr lang="en-US" dirty="0">
                <a:solidFill>
                  <a:srgbClr val="000000"/>
                </a:solidFill>
                <a:latin typeface="Poppins" pitchFamily="2" charset="77"/>
                <a:ea typeface="+mj-ea"/>
                <a:cs typeface="Poppins" pitchFamily="2" charset="77"/>
              </a:rPr>
              <a:t>images</a:t>
            </a:r>
            <a:r>
              <a:rPr kumimoji="0" lang="en-US" b="0" i="0" u="none" strike="noStrike" kern="1200" cap="none" spc="0" normalizeH="0" baseline="0" noProof="0" dirty="0">
                <a:ln>
                  <a:noFill/>
                </a:ln>
                <a:solidFill>
                  <a:srgbClr val="000000"/>
                </a:solidFill>
                <a:effectLst/>
                <a:uLnTx/>
                <a:uFillTx/>
                <a:latin typeface="Poppins" pitchFamily="2" charset="77"/>
                <a:ea typeface="+mj-ea"/>
                <a:cs typeface="Poppins" pitchFamily="2" charset="77"/>
              </a:rPr>
              <a:t> of Aboriginal and Torres Strait Islander peoples who are deceased. </a:t>
            </a:r>
            <a:endParaRPr lang="en-AU" dirty="0">
              <a:latin typeface="Poppins" pitchFamily="2" charset="77"/>
              <a:cs typeface="Poppins" pitchFamily="2" charset="77"/>
            </a:endParaRPr>
          </a:p>
        </p:txBody>
      </p:sp>
      <p:pic>
        <p:nvPicPr>
          <p:cNvPr id="4" name="Picture 3" descr="A close up of a logo&#10;&#10;AI-generated content may be incorrect.">
            <a:extLst>
              <a:ext uri="{FF2B5EF4-FFF2-40B4-BE49-F238E27FC236}">
                <a16:creationId xmlns:a16="http://schemas.microsoft.com/office/drawing/2014/main" id="{8FC783BC-2FB7-2E87-0889-1AEA1C83DA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sp>
        <p:nvSpPr>
          <p:cNvPr id="9" name="Title 1">
            <a:extLst>
              <a:ext uri="{FF2B5EF4-FFF2-40B4-BE49-F238E27FC236}">
                <a16:creationId xmlns:a16="http://schemas.microsoft.com/office/drawing/2014/main" id="{93509CE4-2795-8F66-E04E-82B825993C7F}"/>
              </a:ext>
            </a:extLst>
          </p:cNvPr>
          <p:cNvSpPr txBox="1">
            <a:spLocks/>
          </p:cNvSpPr>
          <p:nvPr/>
        </p:nvSpPr>
        <p:spPr>
          <a:xfrm>
            <a:off x="418330" y="327711"/>
            <a:ext cx="3333190" cy="5906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dirty="0">
                <a:latin typeface="Poppins Medium" pitchFamily="2" charset="77"/>
                <a:cs typeface="Poppins Medium" pitchFamily="2" charset="77"/>
              </a:rPr>
              <a:t>Disclaimer</a:t>
            </a:r>
          </a:p>
        </p:txBody>
      </p:sp>
      <p:pic>
        <p:nvPicPr>
          <p:cNvPr id="12" name="Picture 11">
            <a:extLst>
              <a:ext uri="{FF2B5EF4-FFF2-40B4-BE49-F238E27FC236}">
                <a16:creationId xmlns:a16="http://schemas.microsoft.com/office/drawing/2014/main" id="{ECC8A23C-CDF6-2789-9B4F-5BBB6824F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0732" y="238125"/>
            <a:ext cx="5220406" cy="6381750"/>
          </a:xfrm>
          <a:prstGeom prst="rect">
            <a:avLst/>
          </a:prstGeom>
        </p:spPr>
      </p:pic>
    </p:spTree>
    <p:extLst>
      <p:ext uri="{BB962C8B-B14F-4D97-AF65-F5344CB8AC3E}">
        <p14:creationId xmlns:p14="http://schemas.microsoft.com/office/powerpoint/2010/main" val="1292130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3F49"/>
        </a:solidFill>
        <a:effectLst/>
      </p:bgPr>
    </p:bg>
    <p:spTree>
      <p:nvGrpSpPr>
        <p:cNvPr id="1" name="">
          <a:extLst>
            <a:ext uri="{FF2B5EF4-FFF2-40B4-BE49-F238E27FC236}">
              <a16:creationId xmlns:a16="http://schemas.microsoft.com/office/drawing/2014/main" id="{53A874ED-468B-046A-D950-75F8B5A88E28}"/>
            </a:ext>
          </a:extLst>
        </p:cNvPr>
        <p:cNvGrpSpPr/>
        <p:nvPr/>
      </p:nvGrpSpPr>
      <p:grpSpPr>
        <a:xfrm>
          <a:off x="0" y="0"/>
          <a:ext cx="0" cy="0"/>
          <a:chOff x="0" y="0"/>
          <a:chExt cx="0" cy="0"/>
        </a:xfrm>
      </p:grpSpPr>
      <p:sp>
        <p:nvSpPr>
          <p:cNvPr id="16" name="Delay 15">
            <a:extLst>
              <a:ext uri="{FF2B5EF4-FFF2-40B4-BE49-F238E27FC236}">
                <a16:creationId xmlns:a16="http://schemas.microsoft.com/office/drawing/2014/main" id="{4F59D6B1-875C-D8E5-A365-086B6C3B1EA0}"/>
              </a:ext>
            </a:extLst>
          </p:cNvPr>
          <p:cNvSpPr/>
          <p:nvPr/>
        </p:nvSpPr>
        <p:spPr>
          <a:xfrm rot="16200000">
            <a:off x="6491288" y="1231900"/>
            <a:ext cx="5149850" cy="5149850"/>
          </a:xfrm>
          <a:prstGeom prst="flowChartDelay">
            <a:avLst/>
          </a:prstGeom>
          <a:solidFill>
            <a:srgbClr val="FFE7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75CBDC1-849B-A16F-E4A6-EBC8C42F68A4}"/>
              </a:ext>
            </a:extLst>
          </p:cNvPr>
          <p:cNvSpPr txBox="1"/>
          <p:nvPr/>
        </p:nvSpPr>
        <p:spPr>
          <a:xfrm>
            <a:off x="418329" y="3119923"/>
            <a:ext cx="5345657" cy="346855"/>
          </a:xfrm>
          <a:prstGeom prst="rect">
            <a:avLst/>
          </a:prstGeom>
          <a:noFill/>
        </p:spPr>
        <p:txBody>
          <a:bodyPr wrap="square">
            <a:spAutoFit/>
          </a:bodyPr>
          <a:lstStyle/>
          <a:p>
            <a:r>
              <a:rPr kumimoji="0" lang="en-US" sz="2400" b="0" i="0" u="none" strike="noStrike" kern="1200" cap="none" spc="0" normalizeH="0" baseline="0" noProof="0" dirty="0" err="1">
                <a:ln>
                  <a:noFill/>
                </a:ln>
                <a:solidFill>
                  <a:schemeClr val="bg1"/>
                </a:solidFill>
                <a:effectLst/>
                <a:uLnTx/>
                <a:uFillTx/>
                <a:latin typeface="Poppins" pitchFamily="2" charset="77"/>
                <a:ea typeface="+mj-ea"/>
                <a:cs typeface="Poppins" pitchFamily="2" charset="77"/>
              </a:rPr>
              <a:t>Ng:tja</a:t>
            </a:r>
            <a:r>
              <a:rPr kumimoji="0" lang="en-US" sz="2400" b="0" i="0" u="none" strike="noStrike" kern="1200" cap="none" spc="0" normalizeH="0" baseline="0" noProof="0" dirty="0">
                <a:ln>
                  <a:noFill/>
                </a:ln>
                <a:solidFill>
                  <a:schemeClr val="bg1"/>
                </a:solidFill>
                <a:effectLst/>
                <a:uLnTx/>
                <a:uFillTx/>
                <a:latin typeface="Poppins" pitchFamily="2" charset="77"/>
                <a:ea typeface="+mj-ea"/>
                <a:cs typeface="Poppins" pitchFamily="2" charset="77"/>
              </a:rPr>
              <a:t> AKA Douglas Grant</a:t>
            </a:r>
            <a:endParaRPr lang="en-AU" sz="2400" dirty="0">
              <a:solidFill>
                <a:schemeClr val="bg1"/>
              </a:solidFill>
              <a:latin typeface="Poppins" pitchFamily="2" charset="77"/>
              <a:cs typeface="Poppins" pitchFamily="2" charset="77"/>
            </a:endParaRPr>
          </a:p>
        </p:txBody>
      </p:sp>
      <p:sp>
        <p:nvSpPr>
          <p:cNvPr id="9" name="Title 1">
            <a:extLst>
              <a:ext uri="{FF2B5EF4-FFF2-40B4-BE49-F238E27FC236}">
                <a16:creationId xmlns:a16="http://schemas.microsoft.com/office/drawing/2014/main" id="{7CF83EF1-DEEF-C82C-7356-AFF4A4EE3BB7}"/>
              </a:ext>
            </a:extLst>
          </p:cNvPr>
          <p:cNvSpPr txBox="1">
            <a:spLocks/>
          </p:cNvSpPr>
          <p:nvPr/>
        </p:nvSpPr>
        <p:spPr>
          <a:xfrm>
            <a:off x="418329" y="436274"/>
            <a:ext cx="6815228" cy="159355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000" dirty="0">
                <a:solidFill>
                  <a:schemeClr val="bg1"/>
                </a:solidFill>
                <a:latin typeface="Poppins Medium" pitchFamily="2" charset="77"/>
                <a:cs typeface="Poppins Medium" pitchFamily="2" charset="77"/>
              </a:rPr>
              <a:t>Aboriginal</a:t>
            </a:r>
            <a:br>
              <a:rPr lang="en-US" sz="5000" dirty="0">
                <a:solidFill>
                  <a:schemeClr val="bg1"/>
                </a:solidFill>
                <a:latin typeface="Poppins Medium" pitchFamily="2" charset="77"/>
                <a:cs typeface="Poppins Medium" pitchFamily="2" charset="77"/>
              </a:rPr>
            </a:br>
            <a:r>
              <a:rPr lang="en-US" sz="5000" dirty="0">
                <a:solidFill>
                  <a:schemeClr val="bg1"/>
                </a:solidFill>
                <a:latin typeface="Poppins Medium" pitchFamily="2" charset="77"/>
                <a:cs typeface="Poppins Medium" pitchFamily="2" charset="77"/>
              </a:rPr>
              <a:t>Identities </a:t>
            </a:r>
            <a:br>
              <a:rPr lang="en-US" sz="5000" dirty="0">
                <a:solidFill>
                  <a:schemeClr val="bg1"/>
                </a:solidFill>
                <a:latin typeface="Poppins Medium" pitchFamily="2" charset="77"/>
                <a:cs typeface="Poppins Medium" pitchFamily="2" charset="77"/>
              </a:rPr>
            </a:br>
            <a:r>
              <a:rPr lang="en-US" sz="5000" dirty="0">
                <a:solidFill>
                  <a:schemeClr val="bg1"/>
                </a:solidFill>
                <a:latin typeface="Poppins Medium" pitchFamily="2" charset="77"/>
                <a:cs typeface="Poppins Medium" pitchFamily="2" charset="77"/>
              </a:rPr>
              <a:t>– Site Study</a:t>
            </a:r>
          </a:p>
        </p:txBody>
      </p:sp>
      <p:pic>
        <p:nvPicPr>
          <p:cNvPr id="3" name="Picture 2">
            <a:extLst>
              <a:ext uri="{FF2B5EF4-FFF2-40B4-BE49-F238E27FC236}">
                <a16:creationId xmlns:a16="http://schemas.microsoft.com/office/drawing/2014/main" id="{D30A7FA2-8897-8028-DFF4-CBD87B759EE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124" b="99807" l="3011" r="96989">
                        <a14:foregroundMark x1="25161" y1="51737" x2="25161" y2="51737"/>
                        <a14:foregroundMark x1="26022" y1="43629" x2="26022" y2="43629"/>
                        <a14:foregroundMark x1="40860" y1="27992" x2="40860" y2="27992"/>
                        <a14:foregroundMark x1="23441" y1="29923" x2="23441" y2="29923"/>
                        <a14:foregroundMark x1="12688" y1="32046" x2="12688" y2="32046"/>
                        <a14:foregroundMark x1="6452" y1="35714" x2="6452" y2="35714"/>
                        <a14:foregroundMark x1="3011" y1="42085" x2="3011" y2="42085"/>
                        <a14:foregroundMark x1="41720" y1="30116" x2="41720" y2="30116"/>
                        <a14:foregroundMark x1="65376" y1="6178" x2="65376" y2="6178"/>
                        <a14:foregroundMark x1="59140" y1="2124" x2="59140" y2="2124"/>
                        <a14:foregroundMark x1="74194" y1="11583" x2="74194" y2="11583"/>
                        <a14:foregroundMark x1="88172" y1="11004" x2="88172" y2="11004"/>
                        <a14:foregroundMark x1="94409" y1="17181" x2="94409" y2="17181"/>
                        <a14:foregroundMark x1="97419" y1="22587" x2="97419" y2="22587"/>
                        <a14:foregroundMark x1="44086" y1="95174" x2="44086" y2="95174"/>
                        <a14:foregroundMark x1="35269" y1="99807" x2="35269" y2="99807"/>
                        <a14:foregroundMark x1="60430" y1="73166" x2="60430" y2="73166"/>
                      </a14:backgroundRemoval>
                    </a14:imgEffect>
                  </a14:imgLayer>
                </a14:imgProps>
              </a:ext>
            </a:extLst>
          </a:blip>
          <a:stretch>
            <a:fillRect/>
          </a:stretch>
        </p:blipFill>
        <p:spPr>
          <a:xfrm>
            <a:off x="7652689" y="2318947"/>
            <a:ext cx="2827048" cy="3440509"/>
          </a:xfrm>
          <a:prstGeom prst="rect">
            <a:avLst/>
          </a:prstGeom>
        </p:spPr>
      </p:pic>
      <p:pic>
        <p:nvPicPr>
          <p:cNvPr id="12" name="Picture 11" descr="A white symbols on a black background&#10;&#10;AI-generated content may be incorrect.">
            <a:extLst>
              <a:ext uri="{FF2B5EF4-FFF2-40B4-BE49-F238E27FC236}">
                <a16:creationId xmlns:a16="http://schemas.microsoft.com/office/drawing/2014/main" id="{25D39DC0-37BF-0F63-B120-15C34A0A72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780" y="5891215"/>
            <a:ext cx="3659515" cy="530511"/>
          </a:xfrm>
          <a:prstGeom prst="rect">
            <a:avLst/>
          </a:prstGeom>
        </p:spPr>
      </p:pic>
    </p:spTree>
    <p:extLst>
      <p:ext uri="{BB962C8B-B14F-4D97-AF65-F5344CB8AC3E}">
        <p14:creationId xmlns:p14="http://schemas.microsoft.com/office/powerpoint/2010/main" val="2672437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CDD"/>
        </a:solidFill>
        <a:effectLst/>
      </p:bgPr>
    </p:bg>
    <p:spTree>
      <p:nvGrpSpPr>
        <p:cNvPr id="1" name=""/>
        <p:cNvGrpSpPr/>
        <p:nvPr/>
      </p:nvGrpSpPr>
      <p:grpSpPr>
        <a:xfrm>
          <a:off x="0" y="0"/>
          <a:ext cx="0" cy="0"/>
          <a:chOff x="0" y="0"/>
          <a:chExt cx="0" cy="0"/>
        </a:xfrm>
      </p:grpSpPr>
      <p:pic>
        <p:nvPicPr>
          <p:cNvPr id="3" name="Picture 2" descr="A group of people posing for a photo&#10;&#10;AI-generated content may be incorrect.">
            <a:extLst>
              <a:ext uri="{FF2B5EF4-FFF2-40B4-BE49-F238E27FC236}">
                <a16:creationId xmlns:a16="http://schemas.microsoft.com/office/drawing/2014/main" id="{E6586244-4CBA-A206-ABA3-61D7CD7544E4}"/>
              </a:ext>
            </a:extLst>
          </p:cNvPr>
          <p:cNvPicPr>
            <a:picLocks noChangeAspect="1"/>
          </p:cNvPicPr>
          <p:nvPr/>
        </p:nvPicPr>
        <p:blipFill>
          <a:blip r:embed="rId3">
            <a:extLst>
              <a:ext uri="{28A0092B-C50C-407E-A947-70E740481C1C}">
                <a14:useLocalDpi xmlns:a14="http://schemas.microsoft.com/office/drawing/2010/main" val="0"/>
              </a:ext>
            </a:extLst>
          </a:blip>
          <a:srcRect r="4154"/>
          <a:stretch/>
        </p:blipFill>
        <p:spPr>
          <a:xfrm>
            <a:off x="5435877" y="0"/>
            <a:ext cx="6756123" cy="4702629"/>
          </a:xfrm>
          <a:prstGeom prst="rect">
            <a:avLst/>
          </a:prstGeom>
        </p:spPr>
      </p:pic>
      <p:sp>
        <p:nvSpPr>
          <p:cNvPr id="2" name="Rectangle 1">
            <a:extLst>
              <a:ext uri="{FF2B5EF4-FFF2-40B4-BE49-F238E27FC236}">
                <a16:creationId xmlns:a16="http://schemas.microsoft.com/office/drawing/2014/main" id="{153ACF00-777B-6797-FAA4-AC956F04807A}"/>
              </a:ext>
            </a:extLst>
          </p:cNvPr>
          <p:cNvSpPr/>
          <p:nvPr/>
        </p:nvSpPr>
        <p:spPr>
          <a:xfrm>
            <a:off x="0" y="9728"/>
            <a:ext cx="6096000"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3783FF7-2BB7-B384-DAE4-7506AE1D7CD3}"/>
              </a:ext>
            </a:extLst>
          </p:cNvPr>
          <p:cNvSpPr/>
          <p:nvPr/>
        </p:nvSpPr>
        <p:spPr>
          <a:xfrm>
            <a:off x="6096000" y="4702629"/>
            <a:ext cx="6096000" cy="2155371"/>
          </a:xfrm>
          <a:prstGeom prst="rect">
            <a:avLst/>
          </a:prstGeom>
          <a:solidFill>
            <a:srgbClr val="D2B9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0F2524C-BC4F-5B88-1E3A-CAD964B4B15C}"/>
              </a:ext>
            </a:extLst>
          </p:cNvPr>
          <p:cNvSpPr txBox="1"/>
          <p:nvPr/>
        </p:nvSpPr>
        <p:spPr>
          <a:xfrm>
            <a:off x="418329" y="1044269"/>
            <a:ext cx="4855799" cy="3046988"/>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kumimoji="0" lang="en-US" b="0" i="0" u="none" strike="noStrike" kern="1200" cap="none" spc="0" normalizeH="0" baseline="0" noProof="0" dirty="0">
                <a:ln>
                  <a:noFill/>
                </a:ln>
                <a:solidFill>
                  <a:srgbClr val="000000"/>
                </a:solidFill>
                <a:effectLst/>
                <a:uLnTx/>
                <a:uFillTx/>
                <a:latin typeface="Poppins"/>
                <a:ea typeface="+mj-ea"/>
                <a:cs typeface="Poppins"/>
              </a:rPr>
              <a:t>Born as </a:t>
            </a:r>
            <a:r>
              <a:rPr kumimoji="0" lang="en-US" b="0" i="0" u="none" strike="noStrike" kern="1200" cap="none" spc="0" normalizeH="0" baseline="0" noProof="0" err="1">
                <a:ln>
                  <a:noFill/>
                </a:ln>
                <a:solidFill>
                  <a:srgbClr val="000000"/>
                </a:solidFill>
                <a:effectLst/>
                <a:uLnTx/>
                <a:uFillTx/>
                <a:latin typeface="Poppins"/>
                <a:ea typeface="+mj-ea"/>
                <a:cs typeface="Poppins"/>
              </a:rPr>
              <a:t>Ng:tja</a:t>
            </a:r>
            <a:r>
              <a:rPr kumimoji="0" lang="en-US" b="0" i="0" u="none" strike="noStrike" kern="1200" cap="none" spc="0" normalizeH="0" baseline="0" noProof="0" dirty="0">
                <a:ln>
                  <a:noFill/>
                </a:ln>
                <a:solidFill>
                  <a:srgbClr val="000000"/>
                </a:solidFill>
                <a:effectLst/>
                <a:uLnTx/>
                <a:uFillTx/>
                <a:latin typeface="Poppins"/>
                <a:ea typeface="+mj-ea"/>
                <a:cs typeface="Poppins"/>
              </a:rPr>
              <a:t> Bellenden Ranges North Queensland</a:t>
            </a:r>
            <a:br>
              <a:rPr lang="en-US" sz="1200" b="0" i="0" u="none" strike="noStrike" kern="1200" cap="none" spc="0" normalizeH="0" baseline="0" noProof="0" dirty="0">
                <a:ln>
                  <a:noFill/>
                </a:ln>
                <a:effectLst/>
                <a:uLnTx/>
                <a:uFillTx/>
                <a:latin typeface="Poppins" pitchFamily="2" charset="77"/>
                <a:ea typeface="+mj-ea"/>
                <a:cs typeface="Poppins" pitchFamily="2" charset="77"/>
              </a:rPr>
            </a:br>
            <a:endParaRPr kumimoji="0" lang="en-US" sz="1200" b="0" i="0" u="none" strike="noStrike" kern="1200" cap="none" spc="0" normalizeH="0" baseline="0" noProof="0" dirty="0">
              <a:ln>
                <a:noFill/>
              </a:ln>
              <a:solidFill>
                <a:srgbClr val="000000"/>
              </a:solidFill>
              <a:effectLst/>
              <a:uLnTx/>
              <a:uFillTx/>
              <a:latin typeface="Poppins" pitchFamily="2" charset="77"/>
              <a:ea typeface="+mj-ea"/>
              <a:cs typeface="Poppins" pitchFamily="2" charset="77"/>
            </a:endParaRPr>
          </a:p>
          <a:p>
            <a:pPr marL="285750" indent="-285750">
              <a:buFont typeface="Arial" panose="020B0604020202020204" pitchFamily="34" charset="0"/>
              <a:buChar char="•"/>
            </a:pPr>
            <a:r>
              <a:rPr kumimoji="0" lang="en-US" b="0" i="0" u="none" strike="noStrike" kern="1200" cap="none" spc="0" normalizeH="0" baseline="0" noProof="0">
                <a:ln>
                  <a:noFill/>
                </a:ln>
                <a:solidFill>
                  <a:srgbClr val="000000"/>
                </a:solidFill>
                <a:effectLst/>
                <a:uLnTx/>
                <a:uFillTx/>
                <a:latin typeface="Poppins"/>
                <a:ea typeface="+mj-ea"/>
                <a:cs typeface="Poppins"/>
              </a:rPr>
              <a:t>Adopted by Robert </a:t>
            </a:r>
            <a:r>
              <a:rPr lang="en-US">
                <a:solidFill>
                  <a:srgbClr val="000000"/>
                </a:solidFill>
                <a:latin typeface="Poppins"/>
                <a:ea typeface="+mj-ea"/>
                <a:cs typeface="Poppins"/>
              </a:rPr>
              <a:t>and</a:t>
            </a:r>
            <a:r>
              <a:rPr kumimoji="0" lang="en-US" b="0" i="0" u="none" strike="noStrike" kern="1200" cap="none" spc="0" normalizeH="0" baseline="0" noProof="0">
                <a:ln>
                  <a:noFill/>
                </a:ln>
                <a:solidFill>
                  <a:srgbClr val="000000"/>
                </a:solidFill>
                <a:effectLst/>
                <a:uLnTx/>
                <a:uFillTx/>
                <a:latin typeface="Poppins"/>
                <a:ea typeface="+mj-ea"/>
                <a:cs typeface="Poppins"/>
              </a:rPr>
              <a:t> Elizabeth Grant</a:t>
            </a:r>
            <a:br>
              <a:rPr lang="en-US" sz="1200" b="0" i="0" u="none" strike="noStrike" kern="1200" cap="none" spc="0" normalizeH="0" baseline="0" noProof="0" dirty="0">
                <a:ln>
                  <a:noFill/>
                </a:ln>
                <a:effectLst/>
                <a:uLnTx/>
                <a:uFillTx/>
                <a:latin typeface="Poppins" pitchFamily="2" charset="77"/>
                <a:ea typeface="+mj-ea"/>
                <a:cs typeface="Poppins" pitchFamily="2" charset="77"/>
              </a:rPr>
            </a:br>
            <a:endParaRPr kumimoji="0" lang="en-US" sz="1200" b="0" i="0" u="none" strike="noStrike" kern="1200" cap="none" spc="0" normalizeH="0" baseline="0" noProof="0" dirty="0">
              <a:ln>
                <a:noFill/>
              </a:ln>
              <a:solidFill>
                <a:srgbClr val="000000"/>
              </a:solidFill>
              <a:effectLst/>
              <a:uLnTx/>
              <a:uFillTx/>
              <a:latin typeface="Poppins" pitchFamily="2" charset="77"/>
              <a:ea typeface="+mj-ea"/>
              <a:cs typeface="Poppins" pitchFamily="2" charset="77"/>
            </a:endParaRPr>
          </a:p>
          <a:p>
            <a:pPr marL="285750" indent="-285750">
              <a:buFont typeface="Arial" panose="020B0604020202020204" pitchFamily="34" charset="0"/>
              <a:buChar char="•"/>
            </a:pPr>
            <a:r>
              <a:rPr kumimoji="0" lang="en-US" b="0" i="0" u="none" strike="noStrike" kern="1200" cap="none" spc="0" normalizeH="0" baseline="0" noProof="0" dirty="0">
                <a:ln>
                  <a:noFill/>
                </a:ln>
                <a:solidFill>
                  <a:srgbClr val="000000"/>
                </a:solidFill>
                <a:effectLst/>
                <a:uLnTx/>
                <a:uFillTx/>
                <a:latin typeface="Poppins" pitchFamily="2" charset="77"/>
                <a:ea typeface="+mj-ea"/>
                <a:cs typeface="Poppins" pitchFamily="2" charset="77"/>
              </a:rPr>
              <a:t>Lived in Albion Street Annandale NSW</a:t>
            </a:r>
            <a:br>
              <a:rPr kumimoji="0" lang="en-US" sz="1200" b="0" i="0" u="none" strike="noStrike" kern="1200" cap="none" spc="0" normalizeH="0" baseline="0" noProof="0" dirty="0">
                <a:ln>
                  <a:noFill/>
                </a:ln>
                <a:solidFill>
                  <a:srgbClr val="000000"/>
                </a:solidFill>
                <a:effectLst/>
                <a:uLnTx/>
                <a:uFillTx/>
                <a:latin typeface="Poppins" pitchFamily="2" charset="77"/>
                <a:ea typeface="+mj-ea"/>
                <a:cs typeface="Poppins" pitchFamily="2" charset="77"/>
              </a:rPr>
            </a:br>
            <a:endParaRPr kumimoji="0" lang="en-US" sz="1200" b="0" i="0" u="none" strike="noStrike" kern="1200" cap="none" spc="0" normalizeH="0" baseline="0" noProof="0" dirty="0">
              <a:ln>
                <a:noFill/>
              </a:ln>
              <a:solidFill>
                <a:srgbClr val="000000"/>
              </a:solidFill>
              <a:effectLst/>
              <a:uLnTx/>
              <a:uFillTx/>
              <a:latin typeface="Poppins" pitchFamily="2" charset="77"/>
              <a:ea typeface="+mj-ea"/>
              <a:cs typeface="Poppins" pitchFamily="2" charset="77"/>
            </a:endParaRPr>
          </a:p>
          <a:p>
            <a:pPr marL="285750" indent="-285750">
              <a:buFont typeface="Arial" panose="020B0604020202020204" pitchFamily="34" charset="0"/>
              <a:buChar char="•"/>
            </a:pPr>
            <a:r>
              <a:rPr kumimoji="0" lang="en-US" b="0" i="0" u="none" strike="noStrike" kern="1200" cap="none" spc="0" normalizeH="0" baseline="0" noProof="0" dirty="0">
                <a:ln>
                  <a:noFill/>
                </a:ln>
                <a:solidFill>
                  <a:srgbClr val="000000"/>
                </a:solidFill>
                <a:effectLst/>
                <a:uLnTx/>
                <a:uFillTx/>
                <a:latin typeface="Poppins" pitchFamily="2" charset="77"/>
                <a:ea typeface="+mj-ea"/>
                <a:cs typeface="Poppins" pitchFamily="2" charset="77"/>
              </a:rPr>
              <a:t>Schooled at Annandale Public &amp; Scots College, Bellevue Hill</a:t>
            </a:r>
            <a:br>
              <a:rPr kumimoji="0" lang="en-US" sz="1200" b="0" i="0" u="none" strike="noStrike" kern="1200" cap="none" spc="0" normalizeH="0" baseline="0" noProof="0" dirty="0">
                <a:ln>
                  <a:noFill/>
                </a:ln>
                <a:solidFill>
                  <a:srgbClr val="000000"/>
                </a:solidFill>
                <a:effectLst/>
                <a:uLnTx/>
                <a:uFillTx/>
                <a:latin typeface="Poppins" pitchFamily="2" charset="77"/>
                <a:ea typeface="+mj-ea"/>
                <a:cs typeface="Poppins" pitchFamily="2" charset="77"/>
              </a:rPr>
            </a:br>
            <a:endParaRPr kumimoji="0" lang="en-US" sz="1200" b="0" i="0" u="none" strike="noStrike" kern="1200" cap="none" spc="0" normalizeH="0" baseline="0" noProof="0" dirty="0">
              <a:ln>
                <a:noFill/>
              </a:ln>
              <a:solidFill>
                <a:srgbClr val="000000"/>
              </a:solidFill>
              <a:effectLst/>
              <a:uLnTx/>
              <a:uFillTx/>
              <a:latin typeface="Poppins" pitchFamily="2" charset="77"/>
              <a:ea typeface="+mj-ea"/>
              <a:cs typeface="Poppins" pitchFamily="2" charset="77"/>
            </a:endParaRPr>
          </a:p>
          <a:p>
            <a:pPr marL="285750" indent="-285750">
              <a:buFont typeface="Arial" panose="020B0604020202020204" pitchFamily="34" charset="0"/>
              <a:buChar char="•"/>
            </a:pPr>
            <a:r>
              <a:rPr kumimoji="0" lang="en-US" b="0" i="0" u="none" strike="noStrike" kern="1200" cap="none" spc="0" normalizeH="0" baseline="0" noProof="0" dirty="0">
                <a:ln>
                  <a:noFill/>
                </a:ln>
                <a:solidFill>
                  <a:srgbClr val="000000"/>
                </a:solidFill>
                <a:effectLst/>
                <a:uLnTx/>
                <a:uFillTx/>
                <a:latin typeface="Poppins" pitchFamily="2" charset="77"/>
                <a:ea typeface="+mj-ea"/>
                <a:cs typeface="Poppins" pitchFamily="2" charset="77"/>
              </a:rPr>
              <a:t>1897 – 1st Prize Queens Jubilee Art</a:t>
            </a:r>
            <a:endParaRPr lang="en-AU" dirty="0">
              <a:latin typeface="Poppins" pitchFamily="2" charset="77"/>
              <a:cs typeface="Poppins" pitchFamily="2" charset="77"/>
            </a:endParaRPr>
          </a:p>
        </p:txBody>
      </p:sp>
      <p:sp>
        <p:nvSpPr>
          <p:cNvPr id="10" name="Title 1">
            <a:extLst>
              <a:ext uri="{FF2B5EF4-FFF2-40B4-BE49-F238E27FC236}">
                <a16:creationId xmlns:a16="http://schemas.microsoft.com/office/drawing/2014/main" id="{15971DE9-453E-E847-02EE-855C777D623E}"/>
              </a:ext>
            </a:extLst>
          </p:cNvPr>
          <p:cNvSpPr txBox="1">
            <a:spLocks/>
          </p:cNvSpPr>
          <p:nvPr/>
        </p:nvSpPr>
        <p:spPr>
          <a:xfrm>
            <a:off x="418330" y="327711"/>
            <a:ext cx="3333190" cy="5906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dirty="0">
                <a:latin typeface="Poppins Medium" pitchFamily="2" charset="77"/>
                <a:cs typeface="Poppins Medium" pitchFamily="2" charset="77"/>
              </a:rPr>
              <a:t>Formative years</a:t>
            </a:r>
          </a:p>
        </p:txBody>
      </p:sp>
      <p:sp>
        <p:nvSpPr>
          <p:cNvPr id="4" name="TextBox 3">
            <a:extLst>
              <a:ext uri="{FF2B5EF4-FFF2-40B4-BE49-F238E27FC236}">
                <a16:creationId xmlns:a16="http://schemas.microsoft.com/office/drawing/2014/main" id="{405DF1CA-2C9F-4F3C-7C86-93EFEC16459E}"/>
              </a:ext>
            </a:extLst>
          </p:cNvPr>
          <p:cNvSpPr txBox="1"/>
          <p:nvPr/>
        </p:nvSpPr>
        <p:spPr>
          <a:xfrm>
            <a:off x="6410145" y="5963368"/>
            <a:ext cx="6423960" cy="507831"/>
          </a:xfrm>
          <a:prstGeom prst="rect">
            <a:avLst/>
          </a:prstGeom>
          <a:noFill/>
        </p:spPr>
        <p:txBody>
          <a:bodyPr wrap="square" rtlCol="0">
            <a:spAutoFit/>
          </a:bodyPr>
          <a:lstStyle/>
          <a:p>
            <a:r>
              <a:rPr lang="en-US" sz="900" dirty="0">
                <a:latin typeface="Poppins" pitchFamily="2" charset="77"/>
                <a:cs typeface="Poppins" pitchFamily="2" charset="77"/>
              </a:rPr>
              <a:t>Grant Family Portrait C1896</a:t>
            </a:r>
          </a:p>
          <a:p>
            <a:r>
              <a:rPr lang="en-US" sz="900" dirty="0">
                <a:latin typeface="Poppins" pitchFamily="2" charset="77"/>
                <a:cs typeface="Poppins" pitchFamily="2" charset="77"/>
              </a:rPr>
              <a:t>L-R (Sitting)  Margaret, Henry, Robert (Standing) Douglas</a:t>
            </a:r>
          </a:p>
          <a:p>
            <a:r>
              <a:rPr lang="en-US" sz="900" dirty="0">
                <a:latin typeface="Poppins" pitchFamily="2" charset="77"/>
                <a:cs typeface="Poppins" pitchFamily="2" charset="77"/>
              </a:rPr>
              <a:t>National Archives of Australia, Canberra SP1011/1-2176 </a:t>
            </a:r>
            <a:endParaRPr lang="en-AU" sz="900" dirty="0">
              <a:latin typeface="Poppins" pitchFamily="2" charset="77"/>
              <a:cs typeface="Poppins" pitchFamily="2" charset="77"/>
            </a:endParaRPr>
          </a:p>
        </p:txBody>
      </p:sp>
      <p:pic>
        <p:nvPicPr>
          <p:cNvPr id="5" name="Picture 4" descr="A close up of a logo&#10;&#10;AI-generated content may be incorrect.">
            <a:extLst>
              <a:ext uri="{FF2B5EF4-FFF2-40B4-BE49-F238E27FC236}">
                <a16:creationId xmlns:a16="http://schemas.microsoft.com/office/drawing/2014/main" id="{5B7CC59B-1470-0464-3F83-0A73755A68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spTree>
    <p:extLst>
      <p:ext uri="{BB962C8B-B14F-4D97-AF65-F5344CB8AC3E}">
        <p14:creationId xmlns:p14="http://schemas.microsoft.com/office/powerpoint/2010/main" val="3628250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9DB568-05DD-5B33-043E-961D10D921A4}"/>
              </a:ext>
            </a:extLst>
          </p:cNvPr>
          <p:cNvPicPr>
            <a:picLocks noChangeAspect="1"/>
          </p:cNvPicPr>
          <p:nvPr/>
        </p:nvPicPr>
        <p:blipFill>
          <a:blip r:embed="rId2"/>
          <a:stretch>
            <a:fillRect/>
          </a:stretch>
        </p:blipFill>
        <p:spPr>
          <a:xfrm>
            <a:off x="4392386" y="0"/>
            <a:ext cx="7799614" cy="6913880"/>
          </a:xfrm>
          <a:prstGeom prst="rect">
            <a:avLst/>
          </a:prstGeom>
        </p:spPr>
      </p:pic>
      <p:sp>
        <p:nvSpPr>
          <p:cNvPr id="6" name="Rectangle 5">
            <a:extLst>
              <a:ext uri="{FF2B5EF4-FFF2-40B4-BE49-F238E27FC236}">
                <a16:creationId xmlns:a16="http://schemas.microsoft.com/office/drawing/2014/main" id="{E2E596C8-4934-A88F-8585-2A0AAF267924}"/>
              </a:ext>
            </a:extLst>
          </p:cNvPr>
          <p:cNvSpPr/>
          <p:nvPr/>
        </p:nvSpPr>
        <p:spPr>
          <a:xfrm>
            <a:off x="0" y="0"/>
            <a:ext cx="6096000"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9880124-7F62-25B8-2DB4-8315E047CC38}"/>
              </a:ext>
            </a:extLst>
          </p:cNvPr>
          <p:cNvSpPr txBox="1"/>
          <p:nvPr/>
        </p:nvSpPr>
        <p:spPr>
          <a:xfrm>
            <a:off x="6399563" y="5949821"/>
            <a:ext cx="3529458" cy="507831"/>
          </a:xfrm>
          <a:prstGeom prst="rect">
            <a:avLst/>
          </a:prstGeom>
          <a:noFill/>
        </p:spPr>
        <p:txBody>
          <a:bodyPr wrap="square">
            <a:spAutoFit/>
          </a:bodyPr>
          <a:lstStyle/>
          <a:p>
            <a:pPr marL="0" marR="0" lvl="0" indent="0" algn="l" defTabSz="914400" rtl="0" eaLnBrk="1" fontAlgn="auto" latinLnBrk="0" hangingPunct="1">
              <a:spcBef>
                <a:spcPts val="1000"/>
              </a:spcBef>
              <a:buClrTx/>
              <a:buSzTx/>
              <a:buFontTx/>
              <a:buNone/>
              <a:tabLst/>
              <a:defRPr/>
            </a:pPr>
            <a:r>
              <a:rPr kumimoji="0" lang="en-US" sz="900" b="0" i="0" u="none" strike="noStrike" kern="1200" cap="none" spc="0" normalizeH="0" baseline="0" noProof="0" dirty="0">
                <a:ln>
                  <a:noFill/>
                </a:ln>
                <a:solidFill>
                  <a:schemeClr val="bg1"/>
                </a:solidFill>
                <a:effectLst/>
                <a:uLnTx/>
                <a:uFillTx/>
                <a:latin typeface="Poppins" pitchFamily="2" charset="77"/>
                <a:cs typeface="Poppins" pitchFamily="2" charset="77"/>
              </a:rPr>
              <a:t>Sydney Ferries – ‘</a:t>
            </a:r>
            <a:r>
              <a:rPr kumimoji="0" lang="en-US" sz="900" b="0" i="1" u="none" strike="noStrike" kern="1200" cap="none" spc="0" normalizeH="0" baseline="0" noProof="0" dirty="0">
                <a:ln>
                  <a:noFill/>
                </a:ln>
                <a:solidFill>
                  <a:schemeClr val="bg1"/>
                </a:solidFill>
                <a:effectLst/>
                <a:uLnTx/>
                <a:uFillTx/>
                <a:latin typeface="Poppins" pitchFamily="2" charset="77"/>
                <a:cs typeface="Poppins" pitchFamily="2" charset="77"/>
              </a:rPr>
              <a:t>Brightside &amp; Mille’ </a:t>
            </a:r>
            <a:r>
              <a:rPr kumimoji="0" lang="en-US" sz="900" b="0" i="0" u="none" strike="noStrike" kern="1200" cap="none" spc="0" normalizeH="0" baseline="0" noProof="0" dirty="0">
                <a:ln>
                  <a:noFill/>
                </a:ln>
                <a:solidFill>
                  <a:schemeClr val="bg1"/>
                </a:solidFill>
                <a:effectLst/>
                <a:uLnTx/>
                <a:uFillTx/>
                <a:latin typeface="Poppins" pitchFamily="2" charset="77"/>
                <a:cs typeface="Poppins" pitchFamily="2" charset="77"/>
              </a:rPr>
              <a:t>at </a:t>
            </a:r>
            <a:r>
              <a:rPr kumimoji="0" lang="en-US" sz="900" b="0" i="0" u="none" strike="noStrike" kern="1200" cap="none" spc="0" normalizeH="0" baseline="0" noProof="0" dirty="0" err="1">
                <a:ln>
                  <a:noFill/>
                </a:ln>
                <a:solidFill>
                  <a:schemeClr val="bg1"/>
                </a:solidFill>
                <a:effectLst/>
                <a:uLnTx/>
                <a:uFillTx/>
                <a:latin typeface="Poppins" pitchFamily="2" charset="77"/>
                <a:cs typeface="Poppins" pitchFamily="2" charset="77"/>
              </a:rPr>
              <a:t>Morts</a:t>
            </a:r>
            <a:r>
              <a:rPr kumimoji="0" lang="en-US" sz="900" b="0" i="0" u="none" strike="noStrike" kern="1200" cap="none" spc="0" normalizeH="0" baseline="0" noProof="0" dirty="0">
                <a:ln>
                  <a:noFill/>
                </a:ln>
                <a:solidFill>
                  <a:schemeClr val="bg1"/>
                </a:solidFill>
                <a:effectLst/>
                <a:uLnTx/>
                <a:uFillTx/>
                <a:latin typeface="Poppins" pitchFamily="2" charset="77"/>
                <a:cs typeface="Poppins" pitchFamily="2" charset="77"/>
              </a:rPr>
              <a:t> Dock C1900 </a:t>
            </a:r>
            <a:r>
              <a:rPr kumimoji="0" lang="en-US" sz="900" b="0" i="0" u="none" strike="noStrike" kern="1200" cap="none" spc="0" normalizeH="0" baseline="0" noProof="0" dirty="0">
                <a:ln>
                  <a:noFill/>
                </a:ln>
                <a:solidFill>
                  <a:schemeClr val="bg1"/>
                </a:solidFill>
                <a:effectLst/>
                <a:uLnTx/>
                <a:uFillTx/>
                <a:latin typeface="Poppins" pitchFamily="2" charset="77"/>
                <a:cs typeface="Poppins" pitchFamily="2" charset="77"/>
                <a:hlinkClick r:id="rId3">
                  <a:extLst>
                    <a:ext uri="{A12FA001-AC4F-418D-AE19-62706E023703}">
                      <ahyp:hlinkClr xmlns:ahyp="http://schemas.microsoft.com/office/drawing/2018/hyperlinkcolor" val="tx"/>
                    </a:ext>
                  </a:extLst>
                </a:hlinkClick>
              </a:rPr>
              <a:t>https://jenikirbyhistory.get.achieve.net/media/Sydney-ferries-Brightside-and-mille-at-morts-dock-c1900-lae264</a:t>
            </a:r>
            <a:endParaRPr kumimoji="0" lang="en-US" sz="900" b="0" i="0" u="none" strike="noStrike" kern="1200" cap="none" spc="0" normalizeH="0" baseline="0" noProof="0" dirty="0">
              <a:ln>
                <a:noFill/>
              </a:ln>
              <a:solidFill>
                <a:schemeClr val="bg1"/>
              </a:solidFill>
              <a:effectLst/>
              <a:uLnTx/>
              <a:uFillTx/>
              <a:latin typeface="Poppins" pitchFamily="2" charset="77"/>
              <a:cs typeface="Poppins" pitchFamily="2" charset="77"/>
            </a:endParaRPr>
          </a:p>
        </p:txBody>
      </p:sp>
      <p:pic>
        <p:nvPicPr>
          <p:cNvPr id="5" name="Picture 4" descr="A close up of a logo&#10;&#10;AI-generated content may be incorrect.">
            <a:extLst>
              <a:ext uri="{FF2B5EF4-FFF2-40B4-BE49-F238E27FC236}">
                <a16:creationId xmlns:a16="http://schemas.microsoft.com/office/drawing/2014/main" id="{90D40398-D014-CAA6-6415-EABD1EBE62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sp>
        <p:nvSpPr>
          <p:cNvPr id="8" name="TextBox 7">
            <a:extLst>
              <a:ext uri="{FF2B5EF4-FFF2-40B4-BE49-F238E27FC236}">
                <a16:creationId xmlns:a16="http://schemas.microsoft.com/office/drawing/2014/main" id="{58ACC7A3-E396-4866-4AD9-40AEF755FF8A}"/>
              </a:ext>
            </a:extLst>
          </p:cNvPr>
          <p:cNvSpPr txBox="1"/>
          <p:nvPr/>
        </p:nvSpPr>
        <p:spPr>
          <a:xfrm>
            <a:off x="418329" y="951012"/>
            <a:ext cx="4855799" cy="2135200"/>
          </a:xfrm>
          <a:prstGeom prst="rect">
            <a:avLst/>
          </a:prstGeom>
          <a:noFill/>
        </p:spPr>
        <p:txBody>
          <a:bodyPr wrap="square" lIns="91440" tIns="45720" rIns="91440" bIns="45720" anchor="t">
            <a:spAutoFit/>
          </a:bodyPr>
          <a:lstStyle/>
          <a:p>
            <a:pPr marL="285750" indent="-285750">
              <a:lnSpc>
                <a:spcPct val="150000"/>
              </a:lnSpc>
              <a:buFont typeface="Arial" panose="020B0604020202020204" pitchFamily="34" charset="0"/>
              <a:buChar char="•"/>
            </a:pPr>
            <a:r>
              <a:rPr kumimoji="0" lang="en-US" b="0" i="0" u="none" strike="noStrike" kern="1200" cap="none" spc="0" normalizeH="0" baseline="0" noProof="0" dirty="0">
                <a:ln>
                  <a:noFill/>
                </a:ln>
                <a:solidFill>
                  <a:srgbClr val="000000"/>
                </a:solidFill>
                <a:effectLst/>
                <a:uLnTx/>
                <a:uFillTx/>
                <a:latin typeface="Poppins" pitchFamily="2" charset="77"/>
                <a:ea typeface="+mj-ea"/>
                <a:cs typeface="Poppins" pitchFamily="2" charset="77"/>
              </a:rPr>
              <a:t>Loved Shakespeare and poetry</a:t>
            </a:r>
            <a:endParaRPr lang="en-US" dirty="0">
              <a:solidFill>
                <a:srgbClr val="000000"/>
              </a:solidFill>
              <a:latin typeface="Poppins" pitchFamily="2" charset="77"/>
              <a:ea typeface="+mj-ea"/>
              <a:cs typeface="Poppins" pitchFamily="2" charset="77"/>
            </a:endParaRPr>
          </a:p>
          <a:p>
            <a:pPr marL="285750" indent="-285750">
              <a:lnSpc>
                <a:spcPct val="150000"/>
              </a:lnSpc>
              <a:buFont typeface="Arial" panose="020B0604020202020204" pitchFamily="34" charset="0"/>
              <a:buChar char="•"/>
            </a:pPr>
            <a:r>
              <a:rPr kumimoji="0" lang="en-US" b="0" i="0" u="none" strike="noStrike" kern="1200" cap="none" spc="0" normalizeH="0" baseline="0" noProof="0" dirty="0">
                <a:ln>
                  <a:noFill/>
                </a:ln>
                <a:solidFill>
                  <a:srgbClr val="000000"/>
                </a:solidFill>
                <a:effectLst/>
                <a:uLnTx/>
                <a:uFillTx/>
                <a:latin typeface="Poppins" pitchFamily="2" charset="77"/>
                <a:ea typeface="+mj-ea"/>
                <a:cs typeface="Poppins" pitchFamily="2" charset="77"/>
              </a:rPr>
              <a:t>Passion in drawing</a:t>
            </a:r>
            <a:endParaRPr lang="en-US" dirty="0">
              <a:solidFill>
                <a:srgbClr val="000000"/>
              </a:solidFill>
              <a:latin typeface="Poppins" pitchFamily="2" charset="77"/>
              <a:ea typeface="+mj-ea"/>
              <a:cs typeface="Poppins" pitchFamily="2" charset="77"/>
            </a:endParaRPr>
          </a:p>
          <a:p>
            <a:pPr marL="285750" indent="-285750">
              <a:lnSpc>
                <a:spcPct val="150000"/>
              </a:lnSpc>
              <a:buFont typeface="Arial" panose="020B0604020202020204" pitchFamily="34" charset="0"/>
              <a:buChar char="•"/>
            </a:pPr>
            <a:r>
              <a:rPr kumimoji="0" lang="en-US" b="0" i="0" u="none" strike="noStrike" kern="1200" cap="none" spc="0" normalizeH="0" baseline="0" noProof="0" dirty="0">
                <a:ln>
                  <a:noFill/>
                </a:ln>
                <a:solidFill>
                  <a:srgbClr val="000000"/>
                </a:solidFill>
                <a:effectLst/>
                <a:uLnTx/>
                <a:uFillTx/>
                <a:latin typeface="Poppins" pitchFamily="2" charset="77"/>
                <a:ea typeface="+mj-ea"/>
                <a:cs typeface="Poppins" pitchFamily="2" charset="77"/>
              </a:rPr>
              <a:t>1st Job – Morts Dock</a:t>
            </a:r>
            <a:endParaRPr lang="en-US" dirty="0">
              <a:solidFill>
                <a:srgbClr val="000000"/>
              </a:solidFill>
              <a:latin typeface="Poppins" pitchFamily="2" charset="77"/>
              <a:ea typeface="+mj-ea"/>
              <a:cs typeface="Poppins" pitchFamily="2" charset="77"/>
            </a:endParaRPr>
          </a:p>
          <a:p>
            <a:pPr marL="285750" indent="-285750">
              <a:lnSpc>
                <a:spcPct val="150000"/>
              </a:lnSpc>
              <a:buFont typeface="Arial" panose="020B0604020202020204" pitchFamily="34" charset="0"/>
              <a:buChar char="•"/>
            </a:pPr>
            <a:r>
              <a:rPr kumimoji="0" lang="en-US" b="0" i="0" u="none" strike="noStrike" kern="1200" cap="none" spc="0" normalizeH="0" baseline="0" noProof="0" dirty="0">
                <a:ln>
                  <a:noFill/>
                </a:ln>
                <a:solidFill>
                  <a:srgbClr val="000000"/>
                </a:solidFill>
                <a:effectLst/>
                <a:uLnTx/>
                <a:uFillTx/>
                <a:latin typeface="Poppins" pitchFamily="2" charset="77"/>
                <a:ea typeface="+mj-ea"/>
                <a:cs typeface="Poppins" pitchFamily="2" charset="77"/>
              </a:rPr>
              <a:t>Trained as a mechanical draftsmen</a:t>
            </a:r>
            <a:endParaRPr lang="en-US" dirty="0">
              <a:solidFill>
                <a:srgbClr val="000000"/>
              </a:solidFill>
              <a:latin typeface="Poppins" pitchFamily="2" charset="77"/>
              <a:ea typeface="+mj-ea"/>
              <a:cs typeface="Poppins" pitchFamily="2" charset="77"/>
            </a:endParaRPr>
          </a:p>
          <a:p>
            <a:pPr marL="285750" indent="-285750">
              <a:lnSpc>
                <a:spcPct val="150000"/>
              </a:lnSpc>
              <a:buFont typeface="Arial" panose="020B0604020202020204" pitchFamily="34" charset="0"/>
              <a:buChar char="•"/>
            </a:pPr>
            <a:r>
              <a:rPr kumimoji="0" lang="en-US" b="0" i="0" u="none" strike="noStrike" kern="1200" cap="none" spc="0" normalizeH="0" baseline="0" noProof="0">
                <a:ln>
                  <a:noFill/>
                </a:ln>
                <a:solidFill>
                  <a:srgbClr val="000000"/>
                </a:solidFill>
                <a:effectLst/>
                <a:uLnTx/>
                <a:uFillTx/>
                <a:latin typeface="Poppins"/>
                <a:ea typeface="+mj-ea"/>
                <a:cs typeface="Poppins"/>
              </a:rPr>
              <a:t>Worked at the </a:t>
            </a:r>
            <a:r>
              <a:rPr lang="en-US">
                <a:solidFill>
                  <a:srgbClr val="000000"/>
                </a:solidFill>
                <a:latin typeface="Poppins"/>
                <a:ea typeface="+mj-ea"/>
                <a:cs typeface="Poppins"/>
              </a:rPr>
              <a:t>docks</a:t>
            </a:r>
            <a:r>
              <a:rPr kumimoji="0" lang="en-US" b="0" i="0" u="none" strike="noStrike" kern="1200" cap="none" spc="0" normalizeH="0" baseline="0" noProof="0">
                <a:ln>
                  <a:noFill/>
                </a:ln>
                <a:solidFill>
                  <a:srgbClr val="000000"/>
                </a:solidFill>
                <a:effectLst/>
                <a:uLnTx/>
                <a:uFillTx/>
                <a:latin typeface="Poppins"/>
                <a:ea typeface="+mj-ea"/>
                <a:cs typeface="Poppins"/>
              </a:rPr>
              <a:t> for 10 years</a:t>
            </a:r>
            <a:endParaRPr lang="en-AU">
              <a:latin typeface="Poppins"/>
              <a:cs typeface="Poppins"/>
            </a:endParaRPr>
          </a:p>
        </p:txBody>
      </p:sp>
      <p:sp>
        <p:nvSpPr>
          <p:cNvPr id="10" name="Title 1">
            <a:extLst>
              <a:ext uri="{FF2B5EF4-FFF2-40B4-BE49-F238E27FC236}">
                <a16:creationId xmlns:a16="http://schemas.microsoft.com/office/drawing/2014/main" id="{FD202E3D-48F7-8C96-B82A-29F95606CE15}"/>
              </a:ext>
            </a:extLst>
          </p:cNvPr>
          <p:cNvSpPr txBox="1">
            <a:spLocks/>
          </p:cNvSpPr>
          <p:nvPr/>
        </p:nvSpPr>
        <p:spPr>
          <a:xfrm>
            <a:off x="434659" y="449270"/>
            <a:ext cx="4994808" cy="1451452"/>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dirty="0">
                <a:latin typeface="Poppins Medium" pitchFamily="2" charset="77"/>
                <a:cs typeface="Poppins Medium" pitchFamily="2" charset="77"/>
              </a:rPr>
              <a:t>Morts Dock – Balmain</a:t>
            </a:r>
          </a:p>
        </p:txBody>
      </p:sp>
    </p:spTree>
    <p:extLst>
      <p:ext uri="{BB962C8B-B14F-4D97-AF65-F5344CB8AC3E}">
        <p14:creationId xmlns:p14="http://schemas.microsoft.com/office/powerpoint/2010/main" val="2047774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B92DC6-B988-1989-66E6-1119EB1492A1}"/>
              </a:ext>
            </a:extLst>
          </p:cNvPr>
          <p:cNvPicPr>
            <a:picLocks noChangeAspect="1"/>
          </p:cNvPicPr>
          <p:nvPr/>
        </p:nvPicPr>
        <p:blipFill>
          <a:blip r:embed="rId2"/>
          <a:srcRect r="17942"/>
          <a:stretch/>
        </p:blipFill>
        <p:spPr>
          <a:xfrm>
            <a:off x="5476481" y="0"/>
            <a:ext cx="6715519" cy="6894260"/>
          </a:xfrm>
          <a:prstGeom prst="rect">
            <a:avLst/>
          </a:prstGeom>
        </p:spPr>
      </p:pic>
      <p:sp>
        <p:nvSpPr>
          <p:cNvPr id="8" name="Rectangle 7">
            <a:extLst>
              <a:ext uri="{FF2B5EF4-FFF2-40B4-BE49-F238E27FC236}">
                <a16:creationId xmlns:a16="http://schemas.microsoft.com/office/drawing/2014/main" id="{D4A6FA61-AD63-FE1F-2ACC-8109975CA6AE}"/>
              </a:ext>
            </a:extLst>
          </p:cNvPr>
          <p:cNvSpPr/>
          <p:nvPr/>
        </p:nvSpPr>
        <p:spPr>
          <a:xfrm>
            <a:off x="0" y="0"/>
            <a:ext cx="6096000"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5E12426-20B4-337E-B994-B5481DE3ED60}"/>
              </a:ext>
            </a:extLst>
          </p:cNvPr>
          <p:cNvSpPr txBox="1"/>
          <p:nvPr/>
        </p:nvSpPr>
        <p:spPr>
          <a:xfrm flipH="1">
            <a:off x="405831" y="404247"/>
            <a:ext cx="5238383" cy="2215991"/>
          </a:xfrm>
          <a:prstGeom prst="rect">
            <a:avLst/>
          </a:prstGeom>
          <a:noFill/>
        </p:spPr>
        <p:txBody>
          <a:bodyPr wrap="square" lIns="91440" tIns="45720" rIns="91440" bIns="45720" rtlCol="0" anchor="t">
            <a:spAutoFit/>
          </a:bodyPr>
          <a:lstStyle/>
          <a:p>
            <a:r>
              <a:rPr lang="en-US" sz="2800" dirty="0">
                <a:latin typeface="Poppins Medium"/>
                <a:cs typeface="Poppins Medium"/>
              </a:rPr>
              <a:t>Before Enlistment in </a:t>
            </a:r>
            <a:endParaRPr lang="en-US" sz="1000" dirty="0">
              <a:latin typeface="Poppins Medium" pitchFamily="2" charset="77"/>
              <a:cs typeface="Poppins Medium" pitchFamily="2" charset="77"/>
            </a:endParaRPr>
          </a:p>
          <a:p>
            <a:r>
              <a:rPr lang="en-US" sz="2800" dirty="0">
                <a:latin typeface="Poppins Medium"/>
                <a:cs typeface="Poppins Medium"/>
              </a:rPr>
              <a:t>World War 1</a:t>
            </a:r>
            <a:endParaRPr lang="en-US" sz="1000" dirty="0">
              <a:latin typeface="Poppins Medium" pitchFamily="2" charset="77"/>
              <a:cs typeface="Poppins Medium" pitchFamily="2" charset="77"/>
            </a:endParaRPr>
          </a:p>
          <a:p>
            <a:endParaRPr lang="en-US" sz="1400" dirty="0">
              <a:latin typeface="Poppins Medium" pitchFamily="2" charset="77"/>
              <a:cs typeface="Poppins Medium" pitchFamily="2" charset="77"/>
            </a:endParaRPr>
          </a:p>
          <a:p>
            <a:r>
              <a:rPr lang="en-US" sz="2000" dirty="0">
                <a:latin typeface="Poppins Medium"/>
                <a:cs typeface="Poppins Medium"/>
              </a:rPr>
              <a:t>Belltrees Station Upper Hunter Valley (near Scone NSW)</a:t>
            </a:r>
          </a:p>
          <a:p>
            <a:endParaRPr lang="en-AU" sz="2800" dirty="0">
              <a:latin typeface="Poppins Medium" pitchFamily="2" charset="77"/>
              <a:cs typeface="Poppins Medium" pitchFamily="2" charset="77"/>
            </a:endParaRPr>
          </a:p>
        </p:txBody>
      </p:sp>
      <p:sp>
        <p:nvSpPr>
          <p:cNvPr id="4" name="TextBox 3">
            <a:extLst>
              <a:ext uri="{FF2B5EF4-FFF2-40B4-BE49-F238E27FC236}">
                <a16:creationId xmlns:a16="http://schemas.microsoft.com/office/drawing/2014/main" id="{B0CE224A-13F2-3D9C-60E0-47D90392A187}"/>
              </a:ext>
            </a:extLst>
          </p:cNvPr>
          <p:cNvSpPr txBox="1"/>
          <p:nvPr/>
        </p:nvSpPr>
        <p:spPr>
          <a:xfrm>
            <a:off x="6405636" y="6229266"/>
            <a:ext cx="6060376" cy="230832"/>
          </a:xfrm>
          <a:prstGeom prst="rect">
            <a:avLst/>
          </a:prstGeom>
          <a:noFill/>
        </p:spPr>
        <p:txBody>
          <a:bodyPr wrap="square" rtlCol="0">
            <a:spAutoFit/>
          </a:bodyPr>
          <a:lstStyle/>
          <a:p>
            <a:r>
              <a:rPr lang="en-US" sz="900" dirty="0">
                <a:solidFill>
                  <a:schemeClr val="bg1"/>
                </a:solidFill>
                <a:latin typeface="Poppins" pitchFamily="2" charset="77"/>
                <a:cs typeface="Poppins" pitchFamily="2" charset="77"/>
              </a:rPr>
              <a:t>Front Gate of Bell Trees Station </a:t>
            </a:r>
            <a:r>
              <a:rPr lang="en-US" sz="900" dirty="0">
                <a:solidFill>
                  <a:schemeClr val="bg1"/>
                </a:solidFill>
                <a:latin typeface="Poppins" pitchFamily="2" charset="77"/>
                <a:cs typeface="Poppins" pitchFamily="2" charset="77"/>
                <a:hlinkClick r:id="rId3">
                  <a:extLst>
                    <a:ext uri="{A12FA001-AC4F-418D-AE19-62706E023703}">
                      <ahyp:hlinkClr xmlns:ahyp="http://schemas.microsoft.com/office/drawing/2018/hyperlinkcolor" val="tx"/>
                    </a:ext>
                  </a:extLst>
                </a:hlinkClick>
              </a:rPr>
              <a:t>www.facebook.com</a:t>
            </a:r>
            <a:r>
              <a:rPr lang="en-US" sz="900" dirty="0">
                <a:solidFill>
                  <a:schemeClr val="bg1"/>
                </a:solidFill>
                <a:latin typeface="Poppins" pitchFamily="2" charset="77"/>
                <a:cs typeface="Poppins" pitchFamily="2" charset="77"/>
              </a:rPr>
              <a:t>  </a:t>
            </a:r>
            <a:endParaRPr lang="en-AU" sz="900" dirty="0">
              <a:solidFill>
                <a:schemeClr val="bg1"/>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D4A22A0E-F7C5-CCC9-26D7-0D1B86EB96DE}"/>
              </a:ext>
            </a:extLst>
          </p:cNvPr>
          <p:cNvSpPr txBox="1"/>
          <p:nvPr/>
        </p:nvSpPr>
        <p:spPr>
          <a:xfrm>
            <a:off x="229852" y="2193194"/>
            <a:ext cx="5238383" cy="397031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Poppins" pitchFamily="2" charset="77"/>
                <a:cs typeface="Poppins" pitchFamily="2" charset="77"/>
              </a:rPr>
              <a:t>Home of the White Family since 1831 </a:t>
            </a:r>
            <a:br>
              <a:rPr lang="en-US" dirty="0">
                <a:latin typeface="Poppins" pitchFamily="2" charset="77"/>
                <a:cs typeface="Poppins" pitchFamily="2" charset="77"/>
              </a:rPr>
            </a:br>
            <a:endParaRPr lang="en-US" dirty="0">
              <a:latin typeface="Poppins" pitchFamily="2" charset="77"/>
              <a:cs typeface="Poppins" pitchFamily="2" charset="77"/>
            </a:endParaRPr>
          </a:p>
          <a:p>
            <a:pPr marL="285750" indent="-285750">
              <a:buFont typeface="Arial" panose="020B0604020202020204" pitchFamily="34" charset="0"/>
              <a:buChar char="•"/>
            </a:pPr>
            <a:r>
              <a:rPr lang="en-US" dirty="0">
                <a:latin typeface="Poppins" pitchFamily="2" charset="77"/>
                <a:cs typeface="Poppins" pitchFamily="2" charset="77"/>
              </a:rPr>
              <a:t>Wool Classer at the Station </a:t>
            </a:r>
          </a:p>
          <a:p>
            <a:pPr marL="742950" lvl="1" indent="-285750">
              <a:buFont typeface="Arial" panose="020B0604020202020204" pitchFamily="34" charset="0"/>
              <a:buChar char="•"/>
            </a:pPr>
            <a:r>
              <a:rPr lang="en-US" dirty="0">
                <a:latin typeface="Poppins" pitchFamily="2" charset="77"/>
                <a:cs typeface="Poppins" pitchFamily="2" charset="77"/>
              </a:rPr>
              <a:t>100 peoples working </a:t>
            </a:r>
          </a:p>
          <a:p>
            <a:pPr marL="742950" lvl="1" indent="-285750">
              <a:buFont typeface="Arial" panose="020B0604020202020204" pitchFamily="34" charset="0"/>
              <a:buChar char="•"/>
            </a:pPr>
            <a:r>
              <a:rPr lang="en-US" dirty="0">
                <a:latin typeface="Poppins" pitchFamily="2" charset="77"/>
                <a:cs typeface="Poppins" pitchFamily="2" charset="77"/>
              </a:rPr>
              <a:t>180,000 sheep shorn annually</a:t>
            </a:r>
          </a:p>
          <a:p>
            <a:pPr marL="742950" lvl="1" indent="-285750">
              <a:buFont typeface="Arial" panose="020B0604020202020204" pitchFamily="34" charset="0"/>
              <a:buChar char="•"/>
            </a:pPr>
            <a:r>
              <a:rPr lang="en-US" dirty="0">
                <a:latin typeface="Poppins" pitchFamily="2" charset="77"/>
                <a:cs typeface="Poppins" pitchFamily="2" charset="77"/>
              </a:rPr>
              <a:t>3,000 bales of wool sent to England until mid 1920’s</a:t>
            </a:r>
            <a:br>
              <a:rPr lang="en-US" dirty="0">
                <a:latin typeface="Poppins" pitchFamily="2" charset="77"/>
                <a:cs typeface="Poppins" pitchFamily="2" charset="77"/>
              </a:rPr>
            </a:br>
            <a:endParaRPr lang="en-US" dirty="0">
              <a:latin typeface="Poppins" pitchFamily="2" charset="77"/>
              <a:cs typeface="Poppins" pitchFamily="2" charset="77"/>
            </a:endParaRPr>
          </a:p>
          <a:p>
            <a:pPr marL="285750" indent="-285750">
              <a:buFont typeface="Arial" panose="020B0604020202020204" pitchFamily="34" charset="0"/>
              <a:buChar char="•"/>
            </a:pPr>
            <a:r>
              <a:rPr lang="en-US" dirty="0">
                <a:latin typeface="Poppins" pitchFamily="2" charset="77"/>
                <a:cs typeface="Poppins" pitchFamily="2" charset="77"/>
              </a:rPr>
              <a:t>1912 BellTrees was a self-contained community </a:t>
            </a:r>
          </a:p>
          <a:p>
            <a:pPr marL="742950" lvl="1" indent="-285750">
              <a:buFont typeface="Arial" panose="020B0604020202020204" pitchFamily="34" charset="0"/>
              <a:buChar char="•"/>
            </a:pPr>
            <a:r>
              <a:rPr lang="en-US" dirty="0">
                <a:latin typeface="Poppins" pitchFamily="2" charset="77"/>
                <a:cs typeface="Poppins" pitchFamily="2" charset="77"/>
              </a:rPr>
              <a:t>Public School </a:t>
            </a:r>
          </a:p>
          <a:p>
            <a:pPr marL="742950" lvl="1" indent="-285750">
              <a:buFont typeface="Arial" panose="020B0604020202020204" pitchFamily="34" charset="0"/>
              <a:buChar char="•"/>
            </a:pPr>
            <a:r>
              <a:rPr lang="en-US" dirty="0">
                <a:latin typeface="Poppins" pitchFamily="2" charset="77"/>
                <a:cs typeface="Poppins" pitchFamily="2" charset="77"/>
              </a:rPr>
              <a:t>Community Hall </a:t>
            </a:r>
          </a:p>
          <a:p>
            <a:pPr marL="742950" lvl="1" indent="-285750">
              <a:buFont typeface="Arial" panose="020B0604020202020204" pitchFamily="34" charset="0"/>
              <a:buChar char="•"/>
            </a:pPr>
            <a:r>
              <a:rPr lang="en-US" dirty="0">
                <a:latin typeface="Poppins" pitchFamily="2" charset="77"/>
                <a:cs typeface="Poppins" pitchFamily="2" charset="77"/>
              </a:rPr>
              <a:t>Post Office </a:t>
            </a:r>
          </a:p>
          <a:p>
            <a:pPr lvl="1"/>
            <a:endParaRPr lang="en-US" dirty="0">
              <a:latin typeface="Poppins" pitchFamily="2" charset="77"/>
              <a:cs typeface="Poppins" pitchFamily="2" charset="77"/>
            </a:endParaRPr>
          </a:p>
        </p:txBody>
      </p:sp>
      <p:pic>
        <p:nvPicPr>
          <p:cNvPr id="6" name="Picture 5" descr="A close up of a logo&#10;&#10;AI-generated content may be incorrect.">
            <a:extLst>
              <a:ext uri="{FF2B5EF4-FFF2-40B4-BE49-F238E27FC236}">
                <a16:creationId xmlns:a16="http://schemas.microsoft.com/office/drawing/2014/main" id="{78269E35-C54F-C157-6EEA-061D69200E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spTree>
    <p:extLst>
      <p:ext uri="{BB962C8B-B14F-4D97-AF65-F5344CB8AC3E}">
        <p14:creationId xmlns:p14="http://schemas.microsoft.com/office/powerpoint/2010/main" val="1648974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074D24-9300-1C8B-F86A-F74B601C14CA}"/>
              </a:ext>
            </a:extLst>
          </p:cNvPr>
          <p:cNvSpPr/>
          <p:nvPr/>
        </p:nvSpPr>
        <p:spPr>
          <a:xfrm>
            <a:off x="0" y="0"/>
            <a:ext cx="6096000"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ouglas Grant enlistment picture 1915">
            <a:extLst>
              <a:ext uri="{FF2B5EF4-FFF2-40B4-BE49-F238E27FC236}">
                <a16:creationId xmlns:a16="http://schemas.microsoft.com/office/drawing/2014/main" id="{CF3800E4-646A-156B-E392-9A1EB0B9E6A5}"/>
              </a:ext>
            </a:extLst>
          </p:cNvPr>
          <p:cNvPicPr>
            <a:picLocks noChangeAspect="1"/>
          </p:cNvPicPr>
          <p:nvPr/>
        </p:nvPicPr>
        <p:blipFill>
          <a:blip r:embed="rId2">
            <a:extLst>
              <a:ext uri="{28A0092B-C50C-407E-A947-70E740481C1C}">
                <a14:useLocalDpi xmlns:a14="http://schemas.microsoft.com/office/drawing/2010/main" val="0"/>
              </a:ext>
            </a:extLst>
          </a:blip>
          <a:srcRect b="29922"/>
          <a:stretch/>
        </p:blipFill>
        <p:spPr>
          <a:xfrm>
            <a:off x="6096000" y="-1"/>
            <a:ext cx="6095999" cy="6884973"/>
          </a:xfrm>
          <a:prstGeom prst="rect">
            <a:avLst/>
          </a:prstGeom>
        </p:spPr>
      </p:pic>
      <p:sp>
        <p:nvSpPr>
          <p:cNvPr id="5" name="TextBox 4">
            <a:extLst>
              <a:ext uri="{FF2B5EF4-FFF2-40B4-BE49-F238E27FC236}">
                <a16:creationId xmlns:a16="http://schemas.microsoft.com/office/drawing/2014/main" id="{982FA58E-E2F2-E417-7161-49E088AFA2B4}"/>
              </a:ext>
            </a:extLst>
          </p:cNvPr>
          <p:cNvSpPr txBox="1"/>
          <p:nvPr/>
        </p:nvSpPr>
        <p:spPr>
          <a:xfrm>
            <a:off x="404193" y="1070801"/>
            <a:ext cx="5224739" cy="313932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latin typeface="Poppins" pitchFamily="2" charset="77"/>
                <a:cs typeface="Poppins" pitchFamily="2" charset="77"/>
              </a:rPr>
              <a:t>Enlisted January 1916 </a:t>
            </a:r>
          </a:p>
          <a:p>
            <a:pPr marL="742950" lvl="1" indent="-285750">
              <a:buFont typeface="Arial" panose="020B0604020202020204" pitchFamily="34" charset="0"/>
              <a:buChar char="•"/>
            </a:pPr>
            <a:r>
              <a:rPr lang="en-US" dirty="0">
                <a:latin typeface="Poppins" pitchFamily="2" charset="77"/>
                <a:cs typeface="Poppins" pitchFamily="2" charset="77"/>
              </a:rPr>
              <a:t>34</a:t>
            </a:r>
            <a:r>
              <a:rPr lang="en-US" baseline="30000" dirty="0">
                <a:latin typeface="Poppins" pitchFamily="2" charset="77"/>
                <a:cs typeface="Poppins" pitchFamily="2" charset="77"/>
              </a:rPr>
              <a:t>th</a:t>
            </a:r>
            <a:r>
              <a:rPr lang="en-US" dirty="0">
                <a:latin typeface="Poppins" pitchFamily="2" charset="77"/>
                <a:cs typeface="Poppins" pitchFamily="2" charset="77"/>
              </a:rPr>
              <a:t> Battalion </a:t>
            </a:r>
          </a:p>
          <a:p>
            <a:pPr marL="742950" lvl="1" indent="-285750">
              <a:buFont typeface="Arial" panose="020B0604020202020204" pitchFamily="34" charset="0"/>
              <a:buChar char="•"/>
            </a:pPr>
            <a:r>
              <a:rPr lang="en-US" dirty="0">
                <a:latin typeface="Poppins" pitchFamily="2" charset="77"/>
                <a:cs typeface="Poppins" pitchFamily="2" charset="77"/>
              </a:rPr>
              <a:t>Sergeant </a:t>
            </a:r>
            <a:br>
              <a:rPr lang="en-US" dirty="0">
                <a:latin typeface="Poppins" pitchFamily="2" charset="77"/>
                <a:cs typeface="Poppins" pitchFamily="2" charset="77"/>
              </a:rPr>
            </a:br>
            <a:endParaRPr lang="en-US" dirty="0">
              <a:latin typeface="Poppins" pitchFamily="2" charset="77"/>
              <a:cs typeface="Poppins" pitchFamily="2" charset="77"/>
            </a:endParaRPr>
          </a:p>
          <a:p>
            <a:pPr marL="285750" indent="-285750">
              <a:buFont typeface="Arial" panose="020B0604020202020204" pitchFamily="34" charset="0"/>
              <a:buChar char="•"/>
            </a:pPr>
            <a:r>
              <a:rPr lang="en-US">
                <a:latin typeface="Poppins"/>
                <a:cs typeface="Poppins"/>
              </a:rPr>
              <a:t>Could not leave Australia </a:t>
            </a:r>
            <a:endParaRPr lang="en-US" dirty="0">
              <a:latin typeface="Poppins" pitchFamily="2" charset="77"/>
              <a:cs typeface="Poppins" pitchFamily="2" charset="77"/>
            </a:endParaRPr>
          </a:p>
          <a:p>
            <a:r>
              <a:rPr lang="en-US">
                <a:latin typeface="Poppins"/>
                <a:cs typeface="Poppins"/>
              </a:rPr>
              <a:t>(as a non-citizen); </a:t>
            </a:r>
            <a:r>
              <a:rPr lang="en-US" dirty="0">
                <a:latin typeface="Poppins"/>
                <a:cs typeface="Poppins"/>
              </a:rPr>
              <a:t>had to have government approval </a:t>
            </a:r>
            <a:br>
              <a:rPr lang="en-US" dirty="0">
                <a:latin typeface="Poppins" pitchFamily="2" charset="77"/>
                <a:cs typeface="Poppins" pitchFamily="2" charset="77"/>
              </a:rPr>
            </a:br>
            <a:endParaRPr lang="en-US">
              <a:latin typeface="Poppins" pitchFamily="2" charset="77"/>
              <a:cs typeface="Poppins" pitchFamily="2" charset="77"/>
            </a:endParaRPr>
          </a:p>
          <a:p>
            <a:pPr marL="285750" indent="-285750">
              <a:buFont typeface="Arial" panose="020B0604020202020204" pitchFamily="34" charset="0"/>
              <a:buChar char="•"/>
            </a:pPr>
            <a:r>
              <a:rPr lang="en-US" dirty="0">
                <a:latin typeface="Poppins" pitchFamily="2" charset="77"/>
                <a:cs typeface="Poppins" pitchFamily="2" charset="77"/>
              </a:rPr>
              <a:t>Left November 1916 </a:t>
            </a:r>
          </a:p>
          <a:p>
            <a:pPr marL="742950" lvl="1" indent="-285750">
              <a:buFont typeface="Arial" panose="020B0604020202020204" pitchFamily="34" charset="0"/>
              <a:buChar char="•"/>
            </a:pPr>
            <a:r>
              <a:rPr lang="en-US" dirty="0">
                <a:latin typeface="Poppins" pitchFamily="2" charset="77"/>
                <a:cs typeface="Poppins" pitchFamily="2" charset="77"/>
              </a:rPr>
              <a:t>13</a:t>
            </a:r>
            <a:r>
              <a:rPr lang="en-US" baseline="30000" dirty="0">
                <a:latin typeface="Poppins" pitchFamily="2" charset="77"/>
                <a:cs typeface="Poppins" pitchFamily="2" charset="77"/>
              </a:rPr>
              <a:t>th</a:t>
            </a:r>
            <a:r>
              <a:rPr lang="en-US" dirty="0">
                <a:latin typeface="Poppins" pitchFamily="2" charset="77"/>
                <a:cs typeface="Poppins" pitchFamily="2" charset="77"/>
              </a:rPr>
              <a:t> Battalion </a:t>
            </a:r>
          </a:p>
          <a:p>
            <a:pPr marL="742950" lvl="1" indent="-285750">
              <a:buFont typeface="Arial" panose="020B0604020202020204" pitchFamily="34" charset="0"/>
              <a:buChar char="•"/>
            </a:pPr>
            <a:r>
              <a:rPr lang="en-US" dirty="0">
                <a:latin typeface="Poppins" pitchFamily="2" charset="77"/>
                <a:cs typeface="Poppins" pitchFamily="2" charset="77"/>
              </a:rPr>
              <a:t>Private </a:t>
            </a:r>
            <a:endParaRPr lang="en-AU" dirty="0">
              <a:latin typeface="Poppins" pitchFamily="2" charset="77"/>
              <a:cs typeface="Poppins" pitchFamily="2" charset="77"/>
            </a:endParaRPr>
          </a:p>
        </p:txBody>
      </p:sp>
      <p:sp>
        <p:nvSpPr>
          <p:cNvPr id="7" name="TextBox 6">
            <a:extLst>
              <a:ext uri="{FF2B5EF4-FFF2-40B4-BE49-F238E27FC236}">
                <a16:creationId xmlns:a16="http://schemas.microsoft.com/office/drawing/2014/main" id="{C7E2E97D-6FD6-2874-C515-71CC0CA7F998}"/>
              </a:ext>
            </a:extLst>
          </p:cNvPr>
          <p:cNvSpPr txBox="1"/>
          <p:nvPr/>
        </p:nvSpPr>
        <p:spPr>
          <a:xfrm>
            <a:off x="6402277" y="6077312"/>
            <a:ext cx="3886271" cy="369332"/>
          </a:xfrm>
          <a:prstGeom prst="rect">
            <a:avLst/>
          </a:prstGeom>
          <a:noFill/>
        </p:spPr>
        <p:txBody>
          <a:bodyPr wrap="square" rtlCol="0">
            <a:spAutoFit/>
          </a:bodyPr>
          <a:lstStyle/>
          <a:p>
            <a:r>
              <a:rPr lang="en-US" sz="900" dirty="0">
                <a:solidFill>
                  <a:schemeClr val="bg1"/>
                </a:solidFill>
                <a:latin typeface="Poppins" pitchFamily="2" charset="77"/>
                <a:cs typeface="Poppins" pitchFamily="2" charset="77"/>
              </a:rPr>
              <a:t>Sergeant Grant D – Australian War Memorial   </a:t>
            </a:r>
            <a:r>
              <a:rPr lang="en-US" sz="900" dirty="0">
                <a:solidFill>
                  <a:schemeClr val="bg1"/>
                </a:solidFill>
                <a:latin typeface="Poppins" pitchFamily="2" charset="77"/>
                <a:cs typeface="Poppins" pitchFamily="2" charset="77"/>
                <a:hlinkClick r:id="rId3">
                  <a:extLst>
                    <a:ext uri="{A12FA001-AC4F-418D-AE19-62706E023703}">
                      <ahyp:hlinkClr xmlns:ahyp="http://schemas.microsoft.com/office/drawing/2018/hyperlinkcolor" val="tx"/>
                    </a:ext>
                  </a:extLst>
                </a:hlinkClick>
              </a:rPr>
              <a:t>https://www.awm.gov.au</a:t>
            </a:r>
            <a:r>
              <a:rPr lang="en-AU" sz="900" dirty="0">
                <a:solidFill>
                  <a:schemeClr val="bg1"/>
                </a:solidFill>
                <a:latin typeface="Poppins" pitchFamily="2" charset="77"/>
                <a:cs typeface="Poppins" pitchFamily="2" charset="77"/>
              </a:rPr>
              <a:t> </a:t>
            </a:r>
            <a:endParaRPr lang="en-US" sz="900" dirty="0">
              <a:solidFill>
                <a:schemeClr val="bg1"/>
              </a:solidFill>
              <a:latin typeface="Poppins" pitchFamily="2" charset="77"/>
              <a:cs typeface="Poppins" pitchFamily="2" charset="77"/>
            </a:endParaRPr>
          </a:p>
        </p:txBody>
      </p:sp>
      <p:pic>
        <p:nvPicPr>
          <p:cNvPr id="6" name="Picture 5" descr="A close up of a logo&#10;&#10;AI-generated content may be incorrect.">
            <a:extLst>
              <a:ext uri="{FF2B5EF4-FFF2-40B4-BE49-F238E27FC236}">
                <a16:creationId xmlns:a16="http://schemas.microsoft.com/office/drawing/2014/main" id="{8FF00306-F1B7-E1A5-5AA7-2CC8F89CD8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sp>
        <p:nvSpPr>
          <p:cNvPr id="9" name="TextBox 8">
            <a:extLst>
              <a:ext uri="{FF2B5EF4-FFF2-40B4-BE49-F238E27FC236}">
                <a16:creationId xmlns:a16="http://schemas.microsoft.com/office/drawing/2014/main" id="{DE4B2CE9-FE62-6479-FABA-2D80523D42F7}"/>
              </a:ext>
            </a:extLst>
          </p:cNvPr>
          <p:cNvSpPr txBox="1"/>
          <p:nvPr/>
        </p:nvSpPr>
        <p:spPr>
          <a:xfrm flipH="1">
            <a:off x="405831" y="404247"/>
            <a:ext cx="5238383" cy="954107"/>
          </a:xfrm>
          <a:prstGeom prst="rect">
            <a:avLst/>
          </a:prstGeom>
          <a:noFill/>
        </p:spPr>
        <p:txBody>
          <a:bodyPr wrap="square" lIns="91440" tIns="45720" rIns="91440" bIns="45720" rtlCol="0" anchor="t">
            <a:spAutoFit/>
          </a:bodyPr>
          <a:lstStyle/>
          <a:p>
            <a:r>
              <a:rPr lang="en-US" sz="2800">
                <a:latin typeface="Poppins Medium"/>
                <a:cs typeface="Poppins Medium"/>
              </a:rPr>
              <a:t>World War 1,  1914 -1918</a:t>
            </a:r>
            <a:endParaRPr lang="en-US" sz="1000">
              <a:latin typeface="Poppins Medium"/>
              <a:cs typeface="Poppins Medium"/>
            </a:endParaRPr>
          </a:p>
          <a:p>
            <a:endParaRPr lang="en-AU" sz="2800" dirty="0">
              <a:latin typeface="Poppins Medium" pitchFamily="2" charset="77"/>
              <a:cs typeface="Poppins Medium" pitchFamily="2" charset="77"/>
            </a:endParaRPr>
          </a:p>
        </p:txBody>
      </p:sp>
    </p:spTree>
    <p:extLst>
      <p:ext uri="{BB962C8B-B14F-4D97-AF65-F5344CB8AC3E}">
        <p14:creationId xmlns:p14="http://schemas.microsoft.com/office/powerpoint/2010/main" val="1644944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A070EF-150A-4D76-2319-ED279B642608}"/>
              </a:ext>
            </a:extLst>
          </p:cNvPr>
          <p:cNvSpPr/>
          <p:nvPr/>
        </p:nvSpPr>
        <p:spPr>
          <a:xfrm>
            <a:off x="0" y="0"/>
            <a:ext cx="6096000"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33C54BE-1F33-458D-7EF6-5EE9D2A01FEF}"/>
              </a:ext>
            </a:extLst>
          </p:cNvPr>
          <p:cNvSpPr txBox="1"/>
          <p:nvPr/>
        </p:nvSpPr>
        <p:spPr>
          <a:xfrm flipH="1">
            <a:off x="405831" y="404247"/>
            <a:ext cx="5238383" cy="523220"/>
          </a:xfrm>
          <a:prstGeom prst="rect">
            <a:avLst/>
          </a:prstGeom>
          <a:noFill/>
        </p:spPr>
        <p:txBody>
          <a:bodyPr wrap="square" rtlCol="0">
            <a:spAutoFit/>
          </a:bodyPr>
          <a:lstStyle/>
          <a:p>
            <a:r>
              <a:rPr lang="en-US" sz="2800" dirty="0">
                <a:latin typeface="Poppins Medium" pitchFamily="2" charset="77"/>
                <a:cs typeface="Poppins Medium" pitchFamily="2" charset="77"/>
              </a:rPr>
              <a:t>Prisoner of War</a:t>
            </a:r>
            <a:endParaRPr lang="en-AU" sz="2800" dirty="0">
              <a:latin typeface="Poppins Medium" pitchFamily="2" charset="77"/>
              <a:cs typeface="Poppins Medium" pitchFamily="2" charset="77"/>
            </a:endParaRPr>
          </a:p>
        </p:txBody>
      </p:sp>
      <p:pic>
        <p:nvPicPr>
          <p:cNvPr id="3" name="Picture 2" descr="Douglas Grant when he was a prisoner of War - Australian War Memorial ">
            <a:extLst>
              <a:ext uri="{FF2B5EF4-FFF2-40B4-BE49-F238E27FC236}">
                <a16:creationId xmlns:a16="http://schemas.microsoft.com/office/drawing/2014/main" id="{B4FE6F1E-187E-EC54-10E7-6DDB0BCD3073}"/>
              </a:ext>
            </a:extLst>
          </p:cNvPr>
          <p:cNvPicPr>
            <a:picLocks noChangeAspect="1"/>
          </p:cNvPicPr>
          <p:nvPr/>
        </p:nvPicPr>
        <p:blipFill>
          <a:blip r:embed="rId2">
            <a:extLst>
              <a:ext uri="{28A0092B-C50C-407E-A947-70E740481C1C}">
                <a14:useLocalDpi xmlns:a14="http://schemas.microsoft.com/office/drawing/2010/main" val="0"/>
              </a:ext>
            </a:extLst>
          </a:blip>
          <a:srcRect t="6603" b="10942"/>
          <a:stretch/>
        </p:blipFill>
        <p:spPr>
          <a:xfrm>
            <a:off x="6050045" y="0"/>
            <a:ext cx="6141955" cy="6858000"/>
          </a:xfrm>
          <a:prstGeom prst="rect">
            <a:avLst/>
          </a:prstGeom>
        </p:spPr>
      </p:pic>
      <p:sp>
        <p:nvSpPr>
          <p:cNvPr id="7" name="TextBox 6">
            <a:extLst>
              <a:ext uri="{FF2B5EF4-FFF2-40B4-BE49-F238E27FC236}">
                <a16:creationId xmlns:a16="http://schemas.microsoft.com/office/drawing/2014/main" id="{697721B8-C877-4285-41D6-2FDF7807FE6A}"/>
              </a:ext>
            </a:extLst>
          </p:cNvPr>
          <p:cNvSpPr txBox="1"/>
          <p:nvPr/>
        </p:nvSpPr>
        <p:spPr>
          <a:xfrm>
            <a:off x="7075986" y="6101307"/>
            <a:ext cx="4182470" cy="491581"/>
          </a:xfrm>
          <a:prstGeom prst="rect">
            <a:avLst/>
          </a:prstGeom>
          <a:noFill/>
        </p:spPr>
        <p:txBody>
          <a:bodyPr wrap="square" rtlCol="0">
            <a:spAutoFit/>
          </a:bodyPr>
          <a:lstStyle/>
          <a:p>
            <a:r>
              <a:rPr lang="en-US" sz="900" dirty="0">
                <a:solidFill>
                  <a:schemeClr val="bg1"/>
                </a:solidFill>
                <a:latin typeface="Poppins" pitchFamily="2" charset="77"/>
                <a:cs typeface="Poppins" pitchFamily="2" charset="77"/>
              </a:rPr>
              <a:t>Douglas Grant – prisoner of War </a:t>
            </a:r>
          </a:p>
          <a:p>
            <a:r>
              <a:rPr lang="en-US" sz="900" dirty="0">
                <a:solidFill>
                  <a:schemeClr val="bg1"/>
                </a:solidFill>
                <a:latin typeface="Poppins" pitchFamily="2" charset="77"/>
                <a:cs typeface="Poppins" pitchFamily="2" charset="77"/>
              </a:rPr>
              <a:t>Australian War Memorial  </a:t>
            </a:r>
            <a:r>
              <a:rPr lang="en-US" sz="900" dirty="0">
                <a:solidFill>
                  <a:schemeClr val="bg1"/>
                </a:solidFill>
                <a:latin typeface="Poppins" pitchFamily="2" charset="77"/>
                <a:cs typeface="Poppins" pitchFamily="2" charset="77"/>
                <a:hlinkClick r:id="rId3">
                  <a:extLst>
                    <a:ext uri="{A12FA001-AC4F-418D-AE19-62706E023703}">
                      <ahyp:hlinkClr xmlns:ahyp="http://schemas.microsoft.com/office/drawing/2018/hyperlinkcolor" val="tx"/>
                    </a:ext>
                  </a:extLst>
                </a:hlinkClick>
              </a:rPr>
              <a:t>https://www.awm.gov.au</a:t>
            </a:r>
            <a:r>
              <a:rPr lang="en-US" sz="900" dirty="0">
                <a:solidFill>
                  <a:schemeClr val="bg1"/>
                </a:solidFill>
                <a:latin typeface="Poppins" pitchFamily="2" charset="77"/>
                <a:cs typeface="Poppins" pitchFamily="2" charset="77"/>
              </a:rPr>
              <a:t> </a:t>
            </a:r>
            <a:endParaRPr lang="en-AU" sz="900" dirty="0">
              <a:solidFill>
                <a:schemeClr val="bg1"/>
              </a:solidFill>
              <a:latin typeface="Poppins" pitchFamily="2" charset="77"/>
              <a:cs typeface="Poppins" pitchFamily="2" charset="77"/>
            </a:endParaRPr>
          </a:p>
        </p:txBody>
      </p:sp>
      <p:sp>
        <p:nvSpPr>
          <p:cNvPr id="8" name="TextBox 7">
            <a:extLst>
              <a:ext uri="{FF2B5EF4-FFF2-40B4-BE49-F238E27FC236}">
                <a16:creationId xmlns:a16="http://schemas.microsoft.com/office/drawing/2014/main" id="{8865C5D9-8978-4DC0-F10F-9287AD47CD45}"/>
              </a:ext>
            </a:extLst>
          </p:cNvPr>
          <p:cNvSpPr txBox="1"/>
          <p:nvPr/>
        </p:nvSpPr>
        <p:spPr>
          <a:xfrm>
            <a:off x="394814" y="1065453"/>
            <a:ext cx="5062281" cy="4247317"/>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Poppins" pitchFamily="2" charset="77"/>
                <a:cs typeface="Poppins" pitchFamily="2" charset="77"/>
              </a:rPr>
              <a:t>11</a:t>
            </a:r>
            <a:r>
              <a:rPr lang="en-US" baseline="30000" dirty="0">
                <a:latin typeface="Poppins" pitchFamily="2" charset="77"/>
                <a:cs typeface="Poppins" pitchFamily="2" charset="77"/>
              </a:rPr>
              <a:t>th</a:t>
            </a:r>
            <a:r>
              <a:rPr lang="en-US" dirty="0">
                <a:latin typeface="Poppins" pitchFamily="2" charset="77"/>
                <a:cs typeface="Poppins" pitchFamily="2" charset="77"/>
              </a:rPr>
              <a:t> April 1917 wounded and captured </a:t>
            </a:r>
            <a:br>
              <a:rPr lang="en-US" dirty="0">
                <a:latin typeface="Poppins" pitchFamily="2" charset="77"/>
                <a:cs typeface="Poppins" pitchFamily="2" charset="77"/>
              </a:rPr>
            </a:br>
            <a:endParaRPr lang="en-US" dirty="0">
              <a:latin typeface="Poppins" pitchFamily="2" charset="77"/>
              <a:cs typeface="Poppins" pitchFamily="2" charset="77"/>
            </a:endParaRPr>
          </a:p>
          <a:p>
            <a:pPr marL="285750" indent="-285750">
              <a:buFont typeface="Arial" panose="020B0604020202020204" pitchFamily="34" charset="0"/>
              <a:buChar char="•"/>
            </a:pPr>
            <a:r>
              <a:rPr lang="en-US" dirty="0">
                <a:latin typeface="Poppins" pitchFamily="2" charset="77"/>
                <a:cs typeface="Poppins" pitchFamily="2" charset="77"/>
              </a:rPr>
              <a:t>Used as forced </a:t>
            </a:r>
            <a:r>
              <a:rPr lang="en-US" dirty="0" err="1">
                <a:latin typeface="Poppins" pitchFamily="2" charset="77"/>
                <a:cs typeface="Poppins" pitchFamily="2" charset="77"/>
              </a:rPr>
              <a:t>labour</a:t>
            </a:r>
            <a:r>
              <a:rPr lang="en-US" dirty="0">
                <a:latin typeface="Poppins" pitchFamily="2" charset="77"/>
                <a:cs typeface="Poppins" pitchFamily="2" charset="77"/>
              </a:rPr>
              <a:t> for the German Army</a:t>
            </a:r>
          </a:p>
          <a:p>
            <a:r>
              <a:rPr lang="en-US" dirty="0">
                <a:latin typeface="Poppins" pitchFamily="2" charset="77"/>
                <a:cs typeface="Poppins" pitchFamily="2" charset="77"/>
              </a:rPr>
              <a:t> </a:t>
            </a:r>
          </a:p>
          <a:p>
            <a:pPr marL="285750" indent="-285750">
              <a:buFont typeface="Arial" panose="020B0604020202020204" pitchFamily="34" charset="0"/>
              <a:buChar char="•"/>
            </a:pPr>
            <a:r>
              <a:rPr lang="en-US" dirty="0" err="1">
                <a:latin typeface="Poppins" pitchFamily="2" charset="77"/>
                <a:cs typeface="Poppins" pitchFamily="2" charset="77"/>
              </a:rPr>
              <a:t>Wunsdorf</a:t>
            </a:r>
            <a:r>
              <a:rPr lang="en-US" dirty="0">
                <a:latin typeface="Poppins" pitchFamily="2" charset="77"/>
                <a:cs typeface="Poppins" pitchFamily="2" charset="77"/>
              </a:rPr>
              <a:t> Camp in </a:t>
            </a:r>
            <a:r>
              <a:rPr lang="en-US" dirty="0" err="1">
                <a:latin typeface="Poppins" pitchFamily="2" charset="77"/>
                <a:cs typeface="Poppins" pitchFamily="2" charset="77"/>
              </a:rPr>
              <a:t>Zossen</a:t>
            </a:r>
            <a:r>
              <a:rPr lang="en-US" dirty="0">
                <a:latin typeface="Poppins" pitchFamily="2" charset="77"/>
                <a:cs typeface="Poppins" pitchFamily="2" charset="77"/>
              </a:rPr>
              <a:t> </a:t>
            </a:r>
            <a:br>
              <a:rPr lang="en-US" dirty="0">
                <a:latin typeface="Poppins" pitchFamily="2" charset="77"/>
                <a:cs typeface="Poppins" pitchFamily="2" charset="77"/>
              </a:rPr>
            </a:br>
            <a:endParaRPr lang="en-US" dirty="0">
              <a:latin typeface="Poppins" pitchFamily="2" charset="77"/>
              <a:cs typeface="Poppins" pitchFamily="2" charset="77"/>
            </a:endParaRPr>
          </a:p>
          <a:p>
            <a:pPr marL="285750" indent="-285750">
              <a:buFont typeface="Arial" panose="020B0604020202020204" pitchFamily="34" charset="0"/>
              <a:buChar char="•"/>
            </a:pPr>
            <a:r>
              <a:rPr lang="en-US" dirty="0">
                <a:latin typeface="Poppins" pitchFamily="2" charset="77"/>
                <a:cs typeface="Poppins" pitchFamily="2" charset="77"/>
              </a:rPr>
              <a:t>Half science and half propaganda Camp </a:t>
            </a:r>
            <a:br>
              <a:rPr lang="en-US" dirty="0">
                <a:latin typeface="Poppins" pitchFamily="2" charset="77"/>
                <a:cs typeface="Poppins" pitchFamily="2" charset="77"/>
              </a:rPr>
            </a:br>
            <a:endParaRPr lang="en-US" dirty="0">
              <a:latin typeface="Poppins" pitchFamily="2" charset="77"/>
              <a:cs typeface="Poppins" pitchFamily="2" charset="77"/>
            </a:endParaRPr>
          </a:p>
          <a:p>
            <a:pPr marL="285750" indent="-285750">
              <a:buFont typeface="Arial" panose="020B0604020202020204" pitchFamily="34" charset="0"/>
              <a:buChar char="•"/>
            </a:pPr>
            <a:r>
              <a:rPr lang="en-US" dirty="0">
                <a:latin typeface="Poppins" pitchFamily="2" charset="77"/>
                <a:cs typeface="Poppins" pitchFamily="2" charset="77"/>
              </a:rPr>
              <a:t>Distributed Red Cross parcels to prisoners within the camp </a:t>
            </a:r>
            <a:br>
              <a:rPr lang="en-US" dirty="0">
                <a:latin typeface="Poppins" pitchFamily="2" charset="77"/>
                <a:cs typeface="Poppins" pitchFamily="2" charset="77"/>
              </a:rPr>
            </a:br>
            <a:endParaRPr lang="en-US" dirty="0">
              <a:latin typeface="Poppins" pitchFamily="2" charset="77"/>
              <a:cs typeface="Poppins" pitchFamily="2" charset="77"/>
            </a:endParaRPr>
          </a:p>
          <a:p>
            <a:pPr marL="285750" indent="-285750">
              <a:buFont typeface="Arial" panose="020B0604020202020204" pitchFamily="34" charset="0"/>
              <a:buChar char="•"/>
            </a:pPr>
            <a:r>
              <a:rPr lang="en-US" dirty="0">
                <a:latin typeface="Poppins" pitchFamily="2" charset="77"/>
                <a:cs typeface="Poppins" pitchFamily="2" charset="77"/>
              </a:rPr>
              <a:t>Jewish sculptor Rudolf </a:t>
            </a:r>
            <a:r>
              <a:rPr lang="en-US" dirty="0" err="1">
                <a:latin typeface="Poppins" pitchFamily="2" charset="77"/>
                <a:cs typeface="Poppins" pitchFamily="2" charset="77"/>
              </a:rPr>
              <a:t>Markoeser</a:t>
            </a:r>
            <a:r>
              <a:rPr lang="en-US" dirty="0">
                <a:latin typeface="Poppins" pitchFamily="2" charset="77"/>
                <a:cs typeface="Poppins" pitchFamily="2" charset="77"/>
              </a:rPr>
              <a:t> modelled a ‘bust’ of Douglas from Ebony </a:t>
            </a:r>
            <a:endParaRPr lang="en-AU" dirty="0">
              <a:latin typeface="Poppins" pitchFamily="2" charset="77"/>
              <a:cs typeface="Poppins" pitchFamily="2" charset="77"/>
            </a:endParaRPr>
          </a:p>
        </p:txBody>
      </p:sp>
      <p:pic>
        <p:nvPicPr>
          <p:cNvPr id="5" name="Picture 4" descr="A close up of a logo&#10;&#10;AI-generated content may be incorrect.">
            <a:extLst>
              <a:ext uri="{FF2B5EF4-FFF2-40B4-BE49-F238E27FC236}">
                <a16:creationId xmlns:a16="http://schemas.microsoft.com/office/drawing/2014/main" id="{C644026E-E102-252F-C977-B220212EA0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spTree>
    <p:extLst>
      <p:ext uri="{BB962C8B-B14F-4D97-AF65-F5344CB8AC3E}">
        <p14:creationId xmlns:p14="http://schemas.microsoft.com/office/powerpoint/2010/main" val="360184474"/>
      </p:ext>
    </p:extLst>
  </p:cSld>
  <p:clrMapOvr>
    <a:masterClrMapping/>
  </p:clrMapOvr>
</p:sld>
</file>

<file path=ppt/theme/theme1.xml><?xml version="1.0" encoding="utf-8"?>
<a:theme xmlns:a="http://schemas.openxmlformats.org/drawingml/2006/main" name="Office Theme">
  <a:themeElements>
    <a:clrScheme name="BRAND">
      <a:dk1>
        <a:srgbClr val="000000"/>
      </a:dk1>
      <a:lt1>
        <a:srgbClr val="FFFFFF"/>
      </a:lt1>
      <a:dk2>
        <a:srgbClr val="000000"/>
      </a:dk2>
      <a:lt2>
        <a:srgbClr val="FFFFFF"/>
      </a:lt2>
      <a:accent1>
        <a:srgbClr val="D2B996"/>
      </a:accent1>
      <a:accent2>
        <a:srgbClr val="FF4149"/>
      </a:accent2>
      <a:accent3>
        <a:srgbClr val="FCA6BD"/>
      </a:accent3>
      <a:accent4>
        <a:srgbClr val="095D4C"/>
      </a:accent4>
      <a:accent5>
        <a:srgbClr val="1156F6"/>
      </a:accent5>
      <a:accent6>
        <a:srgbClr val="66C4AE"/>
      </a:accent6>
      <a:hlink>
        <a:srgbClr val="FF613D"/>
      </a:hlink>
      <a:folHlink>
        <a:srgbClr val="98324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Council Document" ma:contentTypeID="0x0101002EA0ACC7199C6F48BBC1C50C26568B7000F205140F1F9F244E8F961A9269A278AE" ma:contentTypeVersion="33" ma:contentTypeDescription="" ma:contentTypeScope="" ma:versionID="001a86ed441c96896e7fd3c1689f53d3">
  <xsd:schema xmlns:xsd="http://www.w3.org/2001/XMLSchema" xmlns:xs="http://www.w3.org/2001/XMLSchema" xmlns:p="http://schemas.microsoft.com/office/2006/metadata/properties" xmlns:ns2="e15b3f28-72fe-4d8e-9015-cd7639cc1d5c" xmlns:ns3="672e4d61-b0e1-4512-a2d7-8a084ba9087f" xmlns:ns4="569a9a18-66eb-4d7f-87f9-e951ff39fbe1" targetNamespace="http://schemas.microsoft.com/office/2006/metadata/properties" ma:root="true" ma:fieldsID="16b2d1b190e599b83a20caa5ecc31f78" ns2:_="" ns3:_="" ns4:_="">
    <xsd:import namespace="e15b3f28-72fe-4d8e-9015-cd7639cc1d5c"/>
    <xsd:import namespace="672e4d61-b0e1-4512-a2d7-8a084ba9087f"/>
    <xsd:import namespace="569a9a18-66eb-4d7f-87f9-e951ff39fbe1"/>
    <xsd:element name="properties">
      <xsd:complexType>
        <xsd:sequence>
          <xsd:element name="documentManagement">
            <xsd:complexType>
              <xsd:all>
                <xsd:element ref="ns2:j34109dad6d74e65aeb70f26fb08b4f8" minOccurs="0"/>
                <xsd:element ref="ns3:TaxCatchAll" minOccurs="0"/>
                <xsd:element ref="ns3:TaxCatchAllLabel" minOccurs="0"/>
                <xsd:element ref="ns2:l1c0f6ab8ef2402fbec6471c41ba8676" minOccurs="0"/>
                <xsd:element ref="ns2:a4aea6358e984ac9b861ac1b28a77451" minOccurs="0"/>
                <xsd:element ref="ns2:ja41ec0d84ad44129a5319a9e852e644" minOccurs="0"/>
                <xsd:element ref="ns2:Sensitivity_x0020_Label"/>
                <xsd:element ref="ns4:MediaServiceMetadata" minOccurs="0"/>
                <xsd:element ref="ns4:MediaServiceFastMetadata" minOccurs="0"/>
                <xsd:element ref="ns4:MediaServiceDateTaken" minOccurs="0"/>
                <xsd:element ref="ns4:MediaServiceAutoTags" minOccurs="0"/>
                <xsd:element ref="ns4:MediaLengthInSeconds" minOccurs="0"/>
                <xsd:element ref="ns4:MediaServiceAutoKeyPoints" minOccurs="0"/>
                <xsd:element ref="ns4:MediaServiceKeyPoints" minOccurs="0"/>
                <xsd:element ref="ns4:lcf76f155ced4ddcb4097134ff3c332f" minOccurs="0"/>
                <xsd:element ref="ns4:MediaServiceGenerationTime" minOccurs="0"/>
                <xsd:element ref="ns4:MediaServiceEventHashCode" minOccurs="0"/>
                <xsd:element ref="ns4:MediaServiceOCR" minOccurs="0"/>
                <xsd:element ref="ns4:MediaServiceObjectDetectorVersions" minOccurs="0"/>
                <xsd:element ref="ns4:MediaServiceSearchProperties" minOccurs="0"/>
                <xsd:element ref="ns3:SharedWithUsers" minOccurs="0"/>
                <xsd:element ref="ns3:SharedWithDetails" minOccurs="0"/>
                <xsd:element ref="ns4:MediaServiceLocation" minOccurs="0"/>
                <xsd:element ref="ns4: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5b3f28-72fe-4d8e-9015-cd7639cc1d5c" elementFormDefault="qualified">
    <xsd:import namespace="http://schemas.microsoft.com/office/2006/documentManagement/types"/>
    <xsd:import namespace="http://schemas.microsoft.com/office/infopath/2007/PartnerControls"/>
    <xsd:element name="j34109dad6d74e65aeb70f26fb08b4f8" ma:index="8" ma:taxonomy="true" ma:internalName="j34109dad6d74e65aeb70f26fb08b4f8" ma:taxonomyFieldName="Business_x0020_Activity" ma:displayName="Business Activity" ma:default="1;#Community Services:Library and Public Information Access|1f618560-044c-40b5-890b-84700c807126" ma:fieldId="{334109da-d6d7-4e65-aeb7-0f26fb08b4f8}" ma:sspId="516bdea9-e600-4589-8521-3bb65543706f" ma:termSetId="d7779c34-d779-4a12-a510-141af220f10e" ma:anchorId="00000000-0000-0000-0000-000000000000" ma:open="false" ma:isKeyword="false">
      <xsd:complexType>
        <xsd:sequence>
          <xsd:element ref="pc:Terms" minOccurs="0" maxOccurs="1"/>
        </xsd:sequence>
      </xsd:complexType>
    </xsd:element>
    <xsd:element name="l1c0f6ab8ef2402fbec6471c41ba8676" ma:index="12" nillable="true" ma:taxonomy="true" ma:internalName="l1c0f6ab8ef2402fbec6471c41ba8676" ma:taxonomyFieldName="Document_x0020_Type" ma:displayName="Document Type" ma:default="" ma:fieldId="{51c0f6ab-8ef2-402f-bec6-471c41ba8676}" ma:sspId="516bdea9-e600-4589-8521-3bb65543706f" ma:termSetId="cedfea7a-4584-43c3-bfae-fe9117c1cf37" ma:anchorId="00000000-0000-0000-0000-000000000000" ma:open="false" ma:isKeyword="false">
      <xsd:complexType>
        <xsd:sequence>
          <xsd:element ref="pc:Terms" minOccurs="0" maxOccurs="1"/>
        </xsd:sequence>
      </xsd:complexType>
    </xsd:element>
    <xsd:element name="a4aea6358e984ac9b861ac1b28a77451" ma:index="14" ma:taxonomy="true" ma:internalName="a4aea6358e984ac9b861ac1b28a77451" ma:taxonomyFieldName="Site_x0020_Type" ma:displayName="Site Type" ma:default="3;#Department|c786d8df-7b5d-4014-bc26-c45c2dabee8c" ma:fieldId="{a4aea635-8e98-4ac9-b861-ac1b28a77451}" ma:sspId="516bdea9-e600-4589-8521-3bb65543706f" ma:termSetId="8e194f18-3923-40b7-b147-49ceb7d7b023" ma:anchorId="00000000-0000-0000-0000-000000000000" ma:open="false" ma:isKeyword="false">
      <xsd:complexType>
        <xsd:sequence>
          <xsd:element ref="pc:Terms" minOccurs="0" maxOccurs="1"/>
        </xsd:sequence>
      </xsd:complexType>
    </xsd:element>
    <xsd:element name="ja41ec0d84ad44129a5319a9e852e644" ma:index="15" ma:taxonomy="true" ma:internalName="ja41ec0d84ad44129a5319a9e852e644" ma:taxonomyFieldName="IWC_x0020_Department" ma:displayName="IWC Department" ma:default="2;#Libraries|9cc06748-eb9b-4c69-8d57-21c1cba5285b" ma:fieldId="{3a41ec0d-84ad-4412-9a53-19a9e852e644}" ma:sspId="516bdea9-e600-4589-8521-3bb65543706f" ma:termSetId="650ad434-b259-4125-b858-b6708200a3c9" ma:anchorId="00000000-0000-0000-0000-000000000000" ma:open="false" ma:isKeyword="false">
      <xsd:complexType>
        <xsd:sequence>
          <xsd:element ref="pc:Terms" minOccurs="0" maxOccurs="1"/>
        </xsd:sequence>
      </xsd:complexType>
    </xsd:element>
    <xsd:element name="Sensitivity_x0020_Label" ma:index="17" ma:displayName="Sensitivity Label" ma:default="Confidential" ma:internalName="Sensitivity_x0020_Label">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72e4d61-b0e1-4512-a2d7-8a084ba9087f"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064c3619-760d-46da-b233-7ff19f2c3dd0}" ma:internalName="TaxCatchAll" ma:showField="CatchAllData" ma:web="672e4d61-b0e1-4512-a2d7-8a084ba9087f">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064c3619-760d-46da-b233-7ff19f2c3dd0}" ma:internalName="TaxCatchAllLabel" ma:readOnly="true" ma:showField="CatchAllDataLabel" ma:web="672e4d61-b0e1-4512-a2d7-8a084ba9087f">
      <xsd:complexType>
        <xsd:complexContent>
          <xsd:extension base="dms:MultiChoiceLookup">
            <xsd:sequence>
              <xsd:element name="Value" type="dms:Lookup" maxOccurs="unbounded" minOccurs="0" nillable="true"/>
            </xsd:sequence>
          </xsd:extension>
        </xsd:complexContent>
      </xsd:complexType>
    </xsd:element>
    <xsd:element name="SharedWithUsers" ma:index="3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69a9a18-66eb-4d7f-87f9-e951ff39fbe1" elementFormDefault="qualified">
    <xsd:import namespace="http://schemas.microsoft.com/office/2006/documentManagement/types"/>
    <xsd:import namespace="http://schemas.microsoft.com/office/infopath/2007/PartnerControls"/>
    <xsd:element name="MediaServiceMetadata" ma:index="19" nillable="true" ma:displayName="MediaServiceMetadata" ma:hidden="true" ma:internalName="MediaServiceMetadata" ma:readOnly="true">
      <xsd:simpleType>
        <xsd:restriction base="dms:Note"/>
      </xsd:simpleType>
    </xsd:element>
    <xsd:element name="MediaServiceFastMetadata" ma:index="20" nillable="true" ma:displayName="MediaServiceFastMetadata" ma:hidden="true" ma:internalName="MediaServiceFastMetadata" ma:readOnly="true">
      <xsd:simpleType>
        <xsd:restriction base="dms:Note"/>
      </xsd:simpleType>
    </xsd:element>
    <xsd:element name="MediaServiceDateTaken" ma:index="21" nillable="true" ma:displayName="MediaServiceDateTaken" ma:hidden="true" ma:internalName="MediaServiceDateTaken" ma:readOnly="true">
      <xsd:simpleType>
        <xsd:restriction base="dms:Text"/>
      </xsd:simpleType>
    </xsd:element>
    <xsd:element name="MediaServiceAutoTags" ma:index="22" nillable="true" ma:displayName="Tags" ma:internalName="MediaServiceAutoTag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516bdea9-e600-4589-8521-3bb65543706f" ma:termSetId="09814cd3-568e-fe90-9814-8d621ff8fb84" ma:anchorId="fba54fb3-c3e1-fe81-a776-ca4b69148c4d" ma:open="true" ma:isKeyword="false">
      <xsd:complexType>
        <xsd:sequence>
          <xsd:element ref="pc:Terms" minOccurs="0" maxOccurs="1"/>
        </xsd:sequence>
      </xsd:complexType>
    </xsd:element>
    <xsd:element name="MediaServiceGenerationTime" ma:index="28" nillable="true" ma:displayName="MediaServiceGenerationTime" ma:hidden="true" ma:internalName="MediaServiceGenerationTime" ma:readOnly="true">
      <xsd:simpleType>
        <xsd:restriction base="dms:Text"/>
      </xsd:simpleType>
    </xsd:element>
    <xsd:element name="MediaServiceEventHashCode" ma:index="29" nillable="true" ma:displayName="MediaServiceEventHashCode" ma:hidden="true" ma:internalName="MediaServiceEventHashCode" ma:readOnly="true">
      <xsd:simpleType>
        <xsd:restriction base="dms:Text"/>
      </xsd:simpleType>
    </xsd:element>
    <xsd:element name="MediaServiceOCR" ma:index="30" nillable="true" ma:displayName="Extracted Text" ma:internalName="MediaServiceOCR" ma:readOnly="true">
      <xsd:simpleType>
        <xsd:restriction base="dms:Note">
          <xsd:maxLength value="255"/>
        </xsd:restriction>
      </xsd:simple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element name="MediaServiceSearchProperties" ma:index="32" nillable="true" ma:displayName="MediaServiceSearchProperties" ma:hidden="true" ma:internalName="MediaServiceSearchProperties" ma:readOnly="true">
      <xsd:simpleType>
        <xsd:restriction base="dms:Note"/>
      </xsd:simpleType>
    </xsd:element>
    <xsd:element name="MediaServiceLocation" ma:index="35" nillable="true" ma:displayName="Location" ma:indexed="true" ma:internalName="MediaServiceLocation" ma:readOnly="true">
      <xsd:simpleType>
        <xsd:restriction base="dms:Text"/>
      </xsd:simpleType>
    </xsd:element>
    <xsd:element name="NOtes" ma:index="36" nillable="true" ma:displayName="NOtes" ma:format="Dropdown" ma:internalName="NOtes">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672e4d61-b0e1-4512-a2d7-8a084ba9087f">
      <UserInfo>
        <DisplayName>Marea Getsios</DisplayName>
        <AccountId>3066</AccountId>
        <AccountType/>
      </UserInfo>
    </SharedWithUsers>
    <lcf76f155ced4ddcb4097134ff3c332f xmlns="569a9a18-66eb-4d7f-87f9-e951ff39fbe1">
      <Terms xmlns="http://schemas.microsoft.com/office/infopath/2007/PartnerControls"/>
    </lcf76f155ced4ddcb4097134ff3c332f>
    <TaxCatchAll xmlns="672e4d61-b0e1-4512-a2d7-8a084ba9087f">
      <Value>3</Value>
      <Value>2</Value>
      <Value>1</Value>
    </TaxCatchAll>
    <ja41ec0d84ad44129a5319a9e852e644 xmlns="e15b3f28-72fe-4d8e-9015-cd7639cc1d5c">
      <Terms xmlns="http://schemas.microsoft.com/office/infopath/2007/PartnerControls">
        <TermInfo xmlns="http://schemas.microsoft.com/office/infopath/2007/PartnerControls">
          <TermName xmlns="http://schemas.microsoft.com/office/infopath/2007/PartnerControls">Libraries</TermName>
          <TermId xmlns="http://schemas.microsoft.com/office/infopath/2007/PartnerControls">9cc06748-eb9b-4c69-8d57-21c1cba5285b</TermId>
        </TermInfo>
      </Terms>
    </ja41ec0d84ad44129a5319a9e852e644>
    <Sensitivity_x0020_Label xmlns="e15b3f28-72fe-4d8e-9015-cd7639cc1d5c">Confidential</Sensitivity_x0020_Label>
    <a4aea6358e984ac9b861ac1b28a77451 xmlns="e15b3f28-72fe-4d8e-9015-cd7639cc1d5c">
      <Terms xmlns="http://schemas.microsoft.com/office/infopath/2007/PartnerControls">
        <TermInfo xmlns="http://schemas.microsoft.com/office/infopath/2007/PartnerControls">
          <TermName xmlns="http://schemas.microsoft.com/office/infopath/2007/PartnerControls">Department</TermName>
          <TermId xmlns="http://schemas.microsoft.com/office/infopath/2007/PartnerControls">c786d8df-7b5d-4014-bc26-c45c2dabee8c</TermId>
        </TermInfo>
      </Terms>
    </a4aea6358e984ac9b861ac1b28a77451>
    <l1c0f6ab8ef2402fbec6471c41ba8676 xmlns="e15b3f28-72fe-4d8e-9015-cd7639cc1d5c">
      <Terms xmlns="http://schemas.microsoft.com/office/infopath/2007/PartnerControls"/>
    </l1c0f6ab8ef2402fbec6471c41ba8676>
    <NOtes xmlns="569a9a18-66eb-4d7f-87f9-e951ff39fbe1" xsi:nil="true"/>
    <j34109dad6d74e65aeb70f26fb08b4f8 xmlns="e15b3f28-72fe-4d8e-9015-cd7639cc1d5c">
      <Terms xmlns="http://schemas.microsoft.com/office/infopath/2007/PartnerControls">
        <TermInfo xmlns="http://schemas.microsoft.com/office/infopath/2007/PartnerControls">
          <TermName xmlns="http://schemas.microsoft.com/office/infopath/2007/PartnerControls">Community Services:Library and Public Information Access</TermName>
          <TermId xmlns="http://schemas.microsoft.com/office/infopath/2007/PartnerControls">1f618560-044c-40b5-890b-84700c807126</TermId>
        </TermInfo>
      </Terms>
    </j34109dad6d74e65aeb70f26fb08b4f8>
  </documentManagement>
</p:properties>
</file>

<file path=customXml/itemProps1.xml><?xml version="1.0" encoding="utf-8"?>
<ds:datastoreItem xmlns:ds="http://schemas.openxmlformats.org/officeDocument/2006/customXml" ds:itemID="{9B4814EF-A6FA-4733-BFA3-2486190822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5b3f28-72fe-4d8e-9015-cd7639cc1d5c"/>
    <ds:schemaRef ds:uri="672e4d61-b0e1-4512-a2d7-8a084ba9087f"/>
    <ds:schemaRef ds:uri="569a9a18-66eb-4d7f-87f9-e951ff39fb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907D10-3B81-49D2-AA5D-A75675A42096}">
  <ds:schemaRefs>
    <ds:schemaRef ds:uri="http://schemas.microsoft.com/sharepoint/v3/contenttype/forms"/>
  </ds:schemaRefs>
</ds:datastoreItem>
</file>

<file path=customXml/itemProps3.xml><?xml version="1.0" encoding="utf-8"?>
<ds:datastoreItem xmlns:ds="http://schemas.openxmlformats.org/officeDocument/2006/customXml" ds:itemID="{31F3553D-74CD-4B62-BD48-F4DE3D320A7D}">
  <ds:schemaRefs>
    <ds:schemaRef ds:uri="http://schemas.openxmlformats.org/package/2006/metadata/core-properties"/>
    <ds:schemaRef ds:uri="http://purl.org/dc/elements/1.1/"/>
    <ds:schemaRef ds:uri="03e3e3ff-e998-473d-a084-555cd1fb541a"/>
    <ds:schemaRef ds:uri="http://schemas.microsoft.com/office/2006/metadata/properties"/>
    <ds:schemaRef ds:uri="http://www.w3.org/XML/1998/namespace"/>
    <ds:schemaRef ds:uri="http://purl.org/dc/terms/"/>
    <ds:schemaRef ds:uri="e15b3f28-72fe-4d8e-9015-cd7639cc1d5c"/>
    <ds:schemaRef ds:uri="http://schemas.microsoft.com/office/2006/documentManagement/types"/>
    <ds:schemaRef ds:uri="http://schemas.microsoft.com/office/infopath/2007/PartnerControls"/>
    <ds:schemaRef ds:uri="http://purl.org/dc/dcmitype/"/>
    <ds:schemaRef ds:uri="672e4d61-b0e1-4512-a2d7-8a084ba9087f"/>
    <ds:schemaRef ds:uri="569a9a18-66eb-4d7f-87f9-e951ff39fbe1"/>
  </ds:schemaRefs>
</ds:datastoreItem>
</file>

<file path=docProps/app.xml><?xml version="1.0" encoding="utf-8"?>
<Properties xmlns="http://schemas.openxmlformats.org/officeDocument/2006/extended-properties" xmlns:vt="http://schemas.openxmlformats.org/officeDocument/2006/docPropsVTypes">
  <TotalTime>361</TotalTime>
  <Words>1364</Words>
  <Application>Microsoft Office PowerPoint</Application>
  <PresentationFormat>Widescreen</PresentationFormat>
  <Paragraphs>151</Paragraphs>
  <Slides>21</Slides>
  <Notes>9</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Eden Barros</dc:creator>
  <cp:lastModifiedBy>Sophie Adams</cp:lastModifiedBy>
  <cp:revision>38</cp:revision>
  <dcterms:created xsi:type="dcterms:W3CDTF">2019-12-12T06:19:32Z</dcterms:created>
  <dcterms:modified xsi:type="dcterms:W3CDTF">2025-06-03T04:53:21Z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0x0101002EA0ACC7199C6F48BBC1C50C26568B7000F205140F1F9F244E8F961A9269A278AE</vt:lpwstr>
  </property>
  <property fmtid="{D5CDD505-2E9C-101B-9397-08002B2CF9AE}" pid="3" name="_dlc_DocIdItemGuid">
    <vt:lpwstr>500d5ae2-173b-4dbc-b16b-e1efb699cefb</vt:lpwstr>
  </property>
  <property fmtid="{D5CDD505-2E9C-101B-9397-08002B2CF9AE}" pid="4" name="MediaServiceImageTags">
    <vt:lpwstr/>
  </property>
  <property fmtid="{D5CDD505-2E9C-101B-9397-08002B2CF9AE}" pid="5" name="Site Type">
    <vt:lpwstr>3;#Department|c786d8df-7b5d-4014-bc26-c45c2dabee8c</vt:lpwstr>
  </property>
  <property fmtid="{D5CDD505-2E9C-101B-9397-08002B2CF9AE}" pid="6" name="Business Activity">
    <vt:lpwstr>1;#Community Services:Library and Public Information Access|1f618560-044c-40b5-890b-84700c807126</vt:lpwstr>
  </property>
  <property fmtid="{D5CDD505-2E9C-101B-9397-08002B2CF9AE}" pid="7" name="IWC Department">
    <vt:lpwstr>2;#Libraries|9cc06748-eb9b-4c69-8d57-21c1cba5285b</vt:lpwstr>
  </property>
  <property fmtid="{D5CDD505-2E9C-101B-9397-08002B2CF9AE}" pid="8" name="Document_x0020_Type">
    <vt:lpwstr/>
  </property>
  <property fmtid="{D5CDD505-2E9C-101B-9397-08002B2CF9AE}" pid="9" name="Business_x0020_Activity">
    <vt:lpwstr>1;#Community Services:Library and Public Information Access|1f618560-044c-40b5-890b-84700c807126</vt:lpwstr>
  </property>
  <property fmtid="{D5CDD505-2E9C-101B-9397-08002B2CF9AE}" pid="10" name="IWC_x0020_Department">
    <vt:lpwstr>2;#Libraries|9cc06748-eb9b-4c69-8d57-21c1cba5285b</vt:lpwstr>
  </property>
  <property fmtid="{D5CDD505-2E9C-101B-9397-08002B2CF9AE}" pid="11" name="Site_x0020_Type">
    <vt:lpwstr>3;#Department|c786d8df-7b5d-4014-bc26-c45c2dabee8c</vt:lpwstr>
  </property>
  <property fmtid="{D5CDD505-2E9C-101B-9397-08002B2CF9AE}" pid="12" name="Document Type">
    <vt:lpwstr/>
  </property>
</Properties>
</file>