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34"/>
  </p:notesMasterIdLst>
  <p:sldIdLst>
    <p:sldId id="259" r:id="rId6"/>
    <p:sldId id="260" r:id="rId7"/>
    <p:sldId id="288" r:id="rId8"/>
    <p:sldId id="262" r:id="rId9"/>
    <p:sldId id="270" r:id="rId10"/>
    <p:sldId id="300" r:id="rId11"/>
    <p:sldId id="263" r:id="rId12"/>
    <p:sldId id="261" r:id="rId13"/>
    <p:sldId id="282" r:id="rId14"/>
    <p:sldId id="287" r:id="rId15"/>
    <p:sldId id="264" r:id="rId16"/>
    <p:sldId id="285" r:id="rId17"/>
    <p:sldId id="265" r:id="rId18"/>
    <p:sldId id="273" r:id="rId19"/>
    <p:sldId id="289" r:id="rId20"/>
    <p:sldId id="266" r:id="rId21"/>
    <p:sldId id="290" r:id="rId22"/>
    <p:sldId id="275" r:id="rId23"/>
    <p:sldId id="272" r:id="rId24"/>
    <p:sldId id="291" r:id="rId25"/>
    <p:sldId id="293" r:id="rId26"/>
    <p:sldId id="298" r:id="rId27"/>
    <p:sldId id="292" r:id="rId28"/>
    <p:sldId id="283" r:id="rId29"/>
    <p:sldId id="294" r:id="rId30"/>
    <p:sldId id="295" r:id="rId31"/>
    <p:sldId id="302" r:id="rId32"/>
    <p:sldId id="301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4D1"/>
    <a:srgbClr val="CCCCFF"/>
    <a:srgbClr val="DCD3CB"/>
    <a:srgbClr val="DBCDE4"/>
    <a:srgbClr val="FCD3DB"/>
    <a:srgbClr val="D2B996"/>
    <a:srgbClr val="B7DFDF"/>
    <a:srgbClr val="B0CFC2"/>
    <a:srgbClr val="FCA6BD"/>
    <a:srgbClr val="66C4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ECF667-0BB2-4ECC-B149-9489BBE6EDB7}" v="100" dt="2023-11-29T06:44:33.106"/>
    <p1510:client id="{5C0EEA63-C217-9F27-4243-296BF7576559}" v="9" dt="2023-11-29T03:41:48.868"/>
    <p1510:client id="{C108D3B7-3F97-1B60-1DC6-98A6E5B0D9D2}" v="127" dt="2023-11-29T02:25:38.333"/>
    <p1510:client id="{D1F53172-6597-402D-AAEF-EACA0E85CCBF}" v="8" dt="2023-11-28T21:01:22.485"/>
    <p1510:client id="{F0AA4E0D-A760-6A92-C03D-9E2737E1A44B}" v="4" dt="2023-11-29T02:28:16.4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61" autoAdjust="0"/>
    <p:restoredTop sz="94660"/>
  </p:normalViewPr>
  <p:slideViewPr>
    <p:cSldViewPr snapToGrid="0">
      <p:cViewPr varScale="1">
        <p:scale>
          <a:sx n="73" d="100"/>
          <a:sy n="73" d="100"/>
        </p:scale>
        <p:origin x="256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6/11/relationships/changesInfo" Target="changesInfos/changesInfo1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antha Da Silva" userId="S::samantha.dasilva@innerwest.nsw.gov.au::ce389dfe-dfa5-41cd-acc2-5a5ec3df56fc" providerId="AD" clId="Web-{C108D3B7-3F97-1B60-1DC6-98A6E5B0D9D2}"/>
    <pc:docChg chg="modSld">
      <pc:chgData name="Samantha Da Silva" userId="S::samantha.dasilva@innerwest.nsw.gov.au::ce389dfe-dfa5-41cd-acc2-5a5ec3df56fc" providerId="AD" clId="Web-{C108D3B7-3F97-1B60-1DC6-98A6E5B0D9D2}" dt="2023-11-29T02:25:38.333" v="80" actId="1076"/>
      <pc:docMkLst>
        <pc:docMk/>
      </pc:docMkLst>
      <pc:sldChg chg="addSp modSp">
        <pc:chgData name="Samantha Da Silva" userId="S::samantha.dasilva@innerwest.nsw.gov.au::ce389dfe-dfa5-41cd-acc2-5a5ec3df56fc" providerId="AD" clId="Web-{C108D3B7-3F97-1B60-1DC6-98A6E5B0D9D2}" dt="2023-11-29T02:25:38.333" v="80" actId="1076"/>
        <pc:sldMkLst>
          <pc:docMk/>
          <pc:sldMk cId="1780216061" sldId="266"/>
        </pc:sldMkLst>
        <pc:spChg chg="mod">
          <ac:chgData name="Samantha Da Silva" userId="S::samantha.dasilva@innerwest.nsw.gov.au::ce389dfe-dfa5-41cd-acc2-5a5ec3df56fc" providerId="AD" clId="Web-{C108D3B7-3F97-1B60-1DC6-98A6E5B0D9D2}" dt="2023-11-29T02:25:38.333" v="80" actId="1076"/>
          <ac:spMkLst>
            <pc:docMk/>
            <pc:sldMk cId="1780216061" sldId="266"/>
            <ac:spMk id="8" creationId="{FE36EA6B-A2EE-2402-1EDB-A1FAE9D3DF35}"/>
          </ac:spMkLst>
        </pc:spChg>
        <pc:picChg chg="add mod modCrop">
          <ac:chgData name="Samantha Da Silva" userId="S::samantha.dasilva@innerwest.nsw.gov.au::ce389dfe-dfa5-41cd-acc2-5a5ec3df56fc" providerId="AD" clId="Web-{C108D3B7-3F97-1B60-1DC6-98A6E5B0D9D2}" dt="2023-11-29T02:24:33.456" v="56" actId="1076"/>
          <ac:picMkLst>
            <pc:docMk/>
            <pc:sldMk cId="1780216061" sldId="266"/>
            <ac:picMk id="3" creationId="{1BCF4127-9C2E-9A04-5308-66DF3A833864}"/>
          </ac:picMkLst>
        </pc:picChg>
        <pc:picChg chg="mod">
          <ac:chgData name="Samantha Da Silva" userId="S::samantha.dasilva@innerwest.nsw.gov.au::ce389dfe-dfa5-41cd-acc2-5a5ec3df56fc" providerId="AD" clId="Web-{C108D3B7-3F97-1B60-1DC6-98A6E5B0D9D2}" dt="2023-11-29T02:24:31.128" v="55" actId="1076"/>
          <ac:picMkLst>
            <pc:docMk/>
            <pc:sldMk cId="1780216061" sldId="266"/>
            <ac:picMk id="7" creationId="{124BEDE3-BEB9-2DE8-F9E1-DC0E6B0C2A08}"/>
          </ac:picMkLst>
        </pc:picChg>
      </pc:sldChg>
    </pc:docChg>
  </pc:docChgLst>
  <pc:docChgLst>
    <pc:chgData name="Glenn Redmayne" userId="S::glenn.redmayne@innerwest.nsw.gov.au::792db258-cb36-4f7d-bece-8df5054519e2" providerId="AD" clId="Web-{5C0EEA63-C217-9F27-4243-296BF7576559}"/>
    <pc:docChg chg="modSld">
      <pc:chgData name="Glenn Redmayne" userId="S::glenn.redmayne@innerwest.nsw.gov.au::792db258-cb36-4f7d-bece-8df5054519e2" providerId="AD" clId="Web-{5C0EEA63-C217-9F27-4243-296BF7576559}" dt="2023-11-29T03:41:48.665" v="7" actId="20577"/>
      <pc:docMkLst>
        <pc:docMk/>
      </pc:docMkLst>
      <pc:sldChg chg="modSp">
        <pc:chgData name="Glenn Redmayne" userId="S::glenn.redmayne@innerwest.nsw.gov.au::792db258-cb36-4f7d-bece-8df5054519e2" providerId="AD" clId="Web-{5C0EEA63-C217-9F27-4243-296BF7576559}" dt="2023-11-29T03:41:48.665" v="7" actId="20577"/>
        <pc:sldMkLst>
          <pc:docMk/>
          <pc:sldMk cId="1251127860" sldId="296"/>
        </pc:sldMkLst>
        <pc:spChg chg="mod">
          <ac:chgData name="Glenn Redmayne" userId="S::glenn.redmayne@innerwest.nsw.gov.au::792db258-cb36-4f7d-bece-8df5054519e2" providerId="AD" clId="Web-{5C0EEA63-C217-9F27-4243-296BF7576559}" dt="2023-11-29T03:41:48.665" v="7" actId="20577"/>
          <ac:spMkLst>
            <pc:docMk/>
            <pc:sldMk cId="1251127860" sldId="296"/>
            <ac:spMk id="2" creationId="{5A4B34FC-4C55-DC7C-0171-FFFEA50E77C8}"/>
          </ac:spMkLst>
        </pc:spChg>
      </pc:sldChg>
    </pc:docChg>
  </pc:docChgLst>
  <pc:docChgLst>
    <pc:chgData name="Ryann Midei" userId="S::ryann.midei@innerwest.nsw.gov.au::1ecfee31-6138-47e7-bed1-70c6a32521b4" providerId="AD" clId="Web-{D1F53172-6597-402D-AAEF-EACA0E85CCBF}"/>
    <pc:docChg chg="modSld">
      <pc:chgData name="Ryann Midei" userId="S::ryann.midei@innerwest.nsw.gov.au::1ecfee31-6138-47e7-bed1-70c6a32521b4" providerId="AD" clId="Web-{D1F53172-6597-402D-AAEF-EACA0E85CCBF}" dt="2023-11-28T21:01:16.844" v="6" actId="20577"/>
      <pc:docMkLst>
        <pc:docMk/>
      </pc:docMkLst>
      <pc:sldChg chg="modSp">
        <pc:chgData name="Ryann Midei" userId="S::ryann.midei@innerwest.nsw.gov.au::1ecfee31-6138-47e7-bed1-70c6a32521b4" providerId="AD" clId="Web-{D1F53172-6597-402D-AAEF-EACA0E85CCBF}" dt="2023-11-28T21:01:16.844" v="6" actId="20577"/>
        <pc:sldMkLst>
          <pc:docMk/>
          <pc:sldMk cId="1251127860" sldId="296"/>
        </pc:sldMkLst>
        <pc:spChg chg="mod">
          <ac:chgData name="Ryann Midei" userId="S::ryann.midei@innerwest.nsw.gov.au::1ecfee31-6138-47e7-bed1-70c6a32521b4" providerId="AD" clId="Web-{D1F53172-6597-402D-AAEF-EACA0E85CCBF}" dt="2023-11-28T21:01:16.844" v="6" actId="20577"/>
          <ac:spMkLst>
            <pc:docMk/>
            <pc:sldMk cId="1251127860" sldId="296"/>
            <ac:spMk id="2" creationId="{5A4B34FC-4C55-DC7C-0171-FFFEA50E77C8}"/>
          </ac:spMkLst>
        </pc:spChg>
      </pc:sldChg>
    </pc:docChg>
  </pc:docChgLst>
  <pc:docChgLst>
    <pc:chgData name="Julian Oon" userId="84736d36-8bec-4961-8368-e292edb5639a" providerId="ADAL" clId="{59ECF667-0BB2-4ECC-B149-9489BBE6EDB7}"/>
    <pc:docChg chg="undo custSel addSld delSld modSld sldOrd">
      <pc:chgData name="Julian Oon" userId="84736d36-8bec-4961-8368-e292edb5639a" providerId="ADAL" clId="{59ECF667-0BB2-4ECC-B149-9489BBE6EDB7}" dt="2023-11-29T07:56:49.603" v="2802" actId="20578"/>
      <pc:docMkLst>
        <pc:docMk/>
      </pc:docMkLst>
      <pc:sldChg chg="modSp mod">
        <pc:chgData name="Julian Oon" userId="84736d36-8bec-4961-8368-e292edb5639a" providerId="ADAL" clId="{59ECF667-0BB2-4ECC-B149-9489BBE6EDB7}" dt="2023-11-28T11:59:44.779" v="2036" actId="14100"/>
        <pc:sldMkLst>
          <pc:docMk/>
          <pc:sldMk cId="1016524862" sldId="259"/>
        </pc:sldMkLst>
        <pc:spChg chg="mod">
          <ac:chgData name="Julian Oon" userId="84736d36-8bec-4961-8368-e292edb5639a" providerId="ADAL" clId="{59ECF667-0BB2-4ECC-B149-9489BBE6EDB7}" dt="2023-11-28T11:59:44.779" v="2036" actId="14100"/>
          <ac:spMkLst>
            <pc:docMk/>
            <pc:sldMk cId="1016524862" sldId="259"/>
            <ac:spMk id="8" creationId="{354BB0E8-4FD1-4166-83FB-A919E49D0F1F}"/>
          </ac:spMkLst>
        </pc:spChg>
      </pc:sldChg>
      <pc:sldChg chg="addSp delSp modSp mod">
        <pc:chgData name="Julian Oon" userId="84736d36-8bec-4961-8368-e292edb5639a" providerId="ADAL" clId="{59ECF667-0BB2-4ECC-B149-9489BBE6EDB7}" dt="2023-11-29T03:49:39.094" v="2628" actId="20577"/>
        <pc:sldMkLst>
          <pc:docMk/>
          <pc:sldMk cId="725938290" sldId="260"/>
        </pc:sldMkLst>
        <pc:spChg chg="add mod">
          <ac:chgData name="Julian Oon" userId="84736d36-8bec-4961-8368-e292edb5639a" providerId="ADAL" clId="{59ECF667-0BB2-4ECC-B149-9489BBE6EDB7}" dt="2023-11-29T03:49:39.094" v="2628" actId="20577"/>
          <ac:spMkLst>
            <pc:docMk/>
            <pc:sldMk cId="725938290" sldId="260"/>
            <ac:spMk id="2" creationId="{69E986E3-7DCE-C66A-F67F-145D4FBCD85A}"/>
          </ac:spMkLst>
        </pc:spChg>
        <pc:spChg chg="mod">
          <ac:chgData name="Julian Oon" userId="84736d36-8bec-4961-8368-e292edb5639a" providerId="ADAL" clId="{59ECF667-0BB2-4ECC-B149-9489BBE6EDB7}" dt="2023-11-28T09:38:08.780" v="27" actId="1076"/>
          <ac:spMkLst>
            <pc:docMk/>
            <pc:sldMk cId="725938290" sldId="260"/>
            <ac:spMk id="3" creationId="{6CD9FD99-604A-46A9-8DE7-0639860A5A20}"/>
          </ac:spMkLst>
        </pc:spChg>
        <pc:spChg chg="del">
          <ac:chgData name="Julian Oon" userId="84736d36-8bec-4961-8368-e292edb5639a" providerId="ADAL" clId="{59ECF667-0BB2-4ECC-B149-9489BBE6EDB7}" dt="2023-11-28T06:13:01.980" v="16" actId="478"/>
          <ac:spMkLst>
            <pc:docMk/>
            <pc:sldMk cId="725938290" sldId="260"/>
            <ac:spMk id="5" creationId="{8068384F-8C9E-45D6-985E-04DD3B8015FC}"/>
          </ac:spMkLst>
        </pc:spChg>
        <pc:spChg chg="del">
          <ac:chgData name="Julian Oon" userId="84736d36-8bec-4961-8368-e292edb5639a" providerId="ADAL" clId="{59ECF667-0BB2-4ECC-B149-9489BBE6EDB7}" dt="2023-11-28T06:13:03.698" v="17" actId="478"/>
          <ac:spMkLst>
            <pc:docMk/>
            <pc:sldMk cId="725938290" sldId="260"/>
            <ac:spMk id="6" creationId="{97D89DB7-A911-4BC5-9436-92B1653896E3}"/>
          </ac:spMkLst>
        </pc:spChg>
      </pc:sldChg>
      <pc:sldChg chg="modSp mod setBg">
        <pc:chgData name="Julian Oon" userId="84736d36-8bec-4961-8368-e292edb5639a" providerId="ADAL" clId="{59ECF667-0BB2-4ECC-B149-9489BBE6EDB7}" dt="2023-11-29T04:54:58.751" v="2649" actId="207"/>
        <pc:sldMkLst>
          <pc:docMk/>
          <pc:sldMk cId="3821327341" sldId="261"/>
        </pc:sldMkLst>
        <pc:spChg chg="mod">
          <ac:chgData name="Julian Oon" userId="84736d36-8bec-4961-8368-e292edb5639a" providerId="ADAL" clId="{59ECF667-0BB2-4ECC-B149-9489BBE6EDB7}" dt="2023-11-29T04:54:55.994" v="2648" actId="207"/>
          <ac:spMkLst>
            <pc:docMk/>
            <pc:sldMk cId="3821327341" sldId="261"/>
            <ac:spMk id="3" creationId="{321FC2DF-0769-42E5-B44C-E3A470D24D5A}"/>
          </ac:spMkLst>
        </pc:spChg>
        <pc:spChg chg="mod">
          <ac:chgData name="Julian Oon" userId="84736d36-8bec-4961-8368-e292edb5639a" providerId="ADAL" clId="{59ECF667-0BB2-4ECC-B149-9489BBE6EDB7}" dt="2023-11-29T04:54:58.751" v="2649" actId="207"/>
          <ac:spMkLst>
            <pc:docMk/>
            <pc:sldMk cId="3821327341" sldId="261"/>
            <ac:spMk id="7" creationId="{F17A24B9-AAE0-E1DC-0DD9-5B6DE4F97A81}"/>
          </ac:spMkLst>
        </pc:spChg>
      </pc:sldChg>
      <pc:sldChg chg="addSp delSp modSp mod setBg chgLayout">
        <pc:chgData name="Julian Oon" userId="84736d36-8bec-4961-8368-e292edb5639a" providerId="ADAL" clId="{59ECF667-0BB2-4ECC-B149-9489BBE6EDB7}" dt="2023-11-29T04:55:12.975" v="2652" actId="207"/>
        <pc:sldMkLst>
          <pc:docMk/>
          <pc:sldMk cId="4228321857" sldId="262"/>
        </pc:sldMkLst>
        <pc:spChg chg="mod">
          <ac:chgData name="Julian Oon" userId="84736d36-8bec-4961-8368-e292edb5639a" providerId="ADAL" clId="{59ECF667-0BB2-4ECC-B149-9489BBE6EDB7}" dt="2023-11-29T04:55:12.975" v="2652" actId="207"/>
          <ac:spMkLst>
            <pc:docMk/>
            <pc:sldMk cId="4228321857" sldId="262"/>
            <ac:spMk id="2" creationId="{249336D6-7A07-6236-9C3C-81CFDBD4D960}"/>
          </ac:spMkLst>
        </pc:spChg>
        <pc:spChg chg="add del mod ord">
          <ac:chgData name="Julian Oon" userId="84736d36-8bec-4961-8368-e292edb5639a" providerId="ADAL" clId="{59ECF667-0BB2-4ECC-B149-9489BBE6EDB7}" dt="2023-11-29T03:47:25.788" v="2599" actId="700"/>
          <ac:spMkLst>
            <pc:docMk/>
            <pc:sldMk cId="4228321857" sldId="262"/>
            <ac:spMk id="3" creationId="{C4627728-55DC-DFB2-ECF0-8413D2CEF5D5}"/>
          </ac:spMkLst>
        </pc:spChg>
        <pc:spChg chg="add del mod ord">
          <ac:chgData name="Julian Oon" userId="84736d36-8bec-4961-8368-e292edb5639a" providerId="ADAL" clId="{59ECF667-0BB2-4ECC-B149-9489BBE6EDB7}" dt="2023-11-29T03:47:25.788" v="2599" actId="700"/>
          <ac:spMkLst>
            <pc:docMk/>
            <pc:sldMk cId="4228321857" sldId="262"/>
            <ac:spMk id="4" creationId="{746AECEF-D22B-5FDF-8297-F3EF43D5239E}"/>
          </ac:spMkLst>
        </pc:spChg>
        <pc:spChg chg="mod">
          <ac:chgData name="Julian Oon" userId="84736d36-8bec-4961-8368-e292edb5639a" providerId="ADAL" clId="{59ECF667-0BB2-4ECC-B149-9489BBE6EDB7}" dt="2023-11-29T04:55:09.136" v="2651" actId="207"/>
          <ac:spMkLst>
            <pc:docMk/>
            <pc:sldMk cId="4228321857" sldId="262"/>
            <ac:spMk id="8" creationId="{010C6104-83C7-70F9-1112-F5F833386EFA}"/>
          </ac:spMkLst>
        </pc:spChg>
      </pc:sldChg>
      <pc:sldChg chg="setBg">
        <pc:chgData name="Julian Oon" userId="84736d36-8bec-4961-8368-e292edb5639a" providerId="ADAL" clId="{59ECF667-0BB2-4ECC-B149-9489BBE6EDB7}" dt="2023-11-29T04:55:28.853" v="2654"/>
        <pc:sldMkLst>
          <pc:docMk/>
          <pc:sldMk cId="1812140655" sldId="263"/>
        </pc:sldMkLst>
      </pc:sldChg>
      <pc:sldChg chg="modSp mod setBg">
        <pc:chgData name="Julian Oon" userId="84736d36-8bec-4961-8368-e292edb5639a" providerId="ADAL" clId="{59ECF667-0BB2-4ECC-B149-9489BBE6EDB7}" dt="2023-11-29T04:54:41.141" v="2646"/>
        <pc:sldMkLst>
          <pc:docMk/>
          <pc:sldMk cId="3734371634" sldId="264"/>
        </pc:sldMkLst>
        <pc:spChg chg="mod">
          <ac:chgData name="Julian Oon" userId="84736d36-8bec-4961-8368-e292edb5639a" providerId="ADAL" clId="{59ECF667-0BB2-4ECC-B149-9489BBE6EDB7}" dt="2023-11-28T11:54:22.288" v="1850" actId="20577"/>
          <ac:spMkLst>
            <pc:docMk/>
            <pc:sldMk cId="3734371634" sldId="264"/>
            <ac:spMk id="8" creationId="{DB4E4BA8-7F6A-A72B-F828-A3132045A58D}"/>
          </ac:spMkLst>
        </pc:spChg>
      </pc:sldChg>
      <pc:sldChg chg="modSp mod setBg">
        <pc:chgData name="Julian Oon" userId="84736d36-8bec-4961-8368-e292edb5639a" providerId="ADAL" clId="{59ECF667-0BB2-4ECC-B149-9489BBE6EDB7}" dt="2023-11-29T05:04:30.543" v="2670" actId="207"/>
        <pc:sldMkLst>
          <pc:docMk/>
          <pc:sldMk cId="3832258060" sldId="265"/>
        </pc:sldMkLst>
        <pc:spChg chg="mod">
          <ac:chgData name="Julian Oon" userId="84736d36-8bec-4961-8368-e292edb5639a" providerId="ADAL" clId="{59ECF667-0BB2-4ECC-B149-9489BBE6EDB7}" dt="2023-11-29T05:04:22.342" v="2668" actId="207"/>
          <ac:spMkLst>
            <pc:docMk/>
            <pc:sldMk cId="3832258060" sldId="265"/>
            <ac:spMk id="7" creationId="{5EDDE58B-69DF-D2FA-37D3-46892A34F590}"/>
          </ac:spMkLst>
        </pc:spChg>
        <pc:spChg chg="mod">
          <ac:chgData name="Julian Oon" userId="84736d36-8bec-4961-8368-e292edb5639a" providerId="ADAL" clId="{59ECF667-0BB2-4ECC-B149-9489BBE6EDB7}" dt="2023-11-29T05:04:30.543" v="2670" actId="207"/>
          <ac:spMkLst>
            <pc:docMk/>
            <pc:sldMk cId="3832258060" sldId="265"/>
            <ac:spMk id="8" creationId="{FBD357B8-CF2C-F467-D008-2D8728CC6B9B}"/>
          </ac:spMkLst>
        </pc:spChg>
      </pc:sldChg>
      <pc:sldChg chg="modSp mod ord">
        <pc:chgData name="Julian Oon" userId="84736d36-8bec-4961-8368-e292edb5639a" providerId="ADAL" clId="{59ECF667-0BB2-4ECC-B149-9489BBE6EDB7}" dt="2023-11-29T00:56:19.423" v="2512"/>
        <pc:sldMkLst>
          <pc:docMk/>
          <pc:sldMk cId="1780216061" sldId="266"/>
        </pc:sldMkLst>
        <pc:spChg chg="mod">
          <ac:chgData name="Julian Oon" userId="84736d36-8bec-4961-8368-e292edb5639a" providerId="ADAL" clId="{59ECF667-0BB2-4ECC-B149-9489BBE6EDB7}" dt="2023-11-28T11:58:33.049" v="1955" actId="20577"/>
          <ac:spMkLst>
            <pc:docMk/>
            <pc:sldMk cId="1780216061" sldId="266"/>
            <ac:spMk id="8" creationId="{FE36EA6B-A2EE-2402-1EDB-A1FAE9D3DF35}"/>
          </ac:spMkLst>
        </pc:spChg>
      </pc:sldChg>
      <pc:sldChg chg="modSp del mod ord">
        <pc:chgData name="Julian Oon" userId="84736d36-8bec-4961-8368-e292edb5639a" providerId="ADAL" clId="{59ECF667-0BB2-4ECC-B149-9489BBE6EDB7}" dt="2023-11-28T12:10:48.124" v="2144" actId="2696"/>
        <pc:sldMkLst>
          <pc:docMk/>
          <pc:sldMk cId="3531598469" sldId="267"/>
        </pc:sldMkLst>
        <pc:graphicFrameChg chg="mod modGraphic">
          <ac:chgData name="Julian Oon" userId="84736d36-8bec-4961-8368-e292edb5639a" providerId="ADAL" clId="{59ECF667-0BB2-4ECC-B149-9489BBE6EDB7}" dt="2023-11-27T06:57:59.887" v="0" actId="14100"/>
          <ac:graphicFrameMkLst>
            <pc:docMk/>
            <pc:sldMk cId="3531598469" sldId="267"/>
            <ac:graphicFrameMk id="10" creationId="{E41964D9-F5F4-76EE-C8CF-B2CB26AEE04A}"/>
          </ac:graphicFrameMkLst>
        </pc:graphicFrameChg>
      </pc:sldChg>
      <pc:sldChg chg="del">
        <pc:chgData name="Julian Oon" userId="84736d36-8bec-4961-8368-e292edb5639a" providerId="ADAL" clId="{59ECF667-0BB2-4ECC-B149-9489BBE6EDB7}" dt="2023-11-28T10:01:10.643" v="276" actId="2696"/>
        <pc:sldMkLst>
          <pc:docMk/>
          <pc:sldMk cId="2553999876" sldId="268"/>
        </pc:sldMkLst>
      </pc:sldChg>
      <pc:sldChg chg="del">
        <pc:chgData name="Julian Oon" userId="84736d36-8bec-4961-8368-e292edb5639a" providerId="ADAL" clId="{59ECF667-0BB2-4ECC-B149-9489BBE6EDB7}" dt="2023-11-28T10:01:07.277" v="275" actId="2696"/>
        <pc:sldMkLst>
          <pc:docMk/>
          <pc:sldMk cId="597543" sldId="269"/>
        </pc:sldMkLst>
      </pc:sldChg>
      <pc:sldChg chg="addSp delSp modSp add del mod ord">
        <pc:chgData name="Julian Oon" userId="84736d36-8bec-4961-8368-e292edb5639a" providerId="ADAL" clId="{59ECF667-0BB2-4ECC-B149-9489BBE6EDB7}" dt="2023-11-29T06:41:59.960" v="2707" actId="2696"/>
        <pc:sldMkLst>
          <pc:docMk/>
          <pc:sldMk cId="1203788012" sldId="271"/>
        </pc:sldMkLst>
        <pc:spChg chg="del">
          <ac:chgData name="Julian Oon" userId="84736d36-8bec-4961-8368-e292edb5639a" providerId="ADAL" clId="{59ECF667-0BB2-4ECC-B149-9489BBE6EDB7}" dt="2023-11-28T09:56:45.416" v="73" actId="478"/>
          <ac:spMkLst>
            <pc:docMk/>
            <pc:sldMk cId="1203788012" sldId="271"/>
            <ac:spMk id="2" creationId="{6D633589-4075-4A05-B98D-3E6B0A02F856}"/>
          </ac:spMkLst>
        </pc:spChg>
        <pc:spChg chg="add mod">
          <ac:chgData name="Julian Oon" userId="84736d36-8bec-4961-8368-e292edb5639a" providerId="ADAL" clId="{59ECF667-0BB2-4ECC-B149-9489BBE6EDB7}" dt="2023-11-28T11:04:45.032" v="1466" actId="1076"/>
          <ac:spMkLst>
            <pc:docMk/>
            <pc:sldMk cId="1203788012" sldId="271"/>
            <ac:spMk id="3" creationId="{DDFFA7F7-14A5-CC5F-89CD-88601882B5B2}"/>
          </ac:spMkLst>
        </pc:spChg>
        <pc:spChg chg="del">
          <ac:chgData name="Julian Oon" userId="84736d36-8bec-4961-8368-e292edb5639a" providerId="ADAL" clId="{59ECF667-0BB2-4ECC-B149-9489BBE6EDB7}" dt="2023-11-28T09:56:39.919" v="70" actId="478"/>
          <ac:spMkLst>
            <pc:docMk/>
            <pc:sldMk cId="1203788012" sldId="271"/>
            <ac:spMk id="4" creationId="{775D370C-5AA2-4588-AFEF-3121B08C8228}"/>
          </ac:spMkLst>
        </pc:spChg>
        <pc:spChg chg="del">
          <ac:chgData name="Julian Oon" userId="84736d36-8bec-4961-8368-e292edb5639a" providerId="ADAL" clId="{59ECF667-0BB2-4ECC-B149-9489BBE6EDB7}" dt="2023-11-28T09:56:41.565" v="71" actId="478"/>
          <ac:spMkLst>
            <pc:docMk/>
            <pc:sldMk cId="1203788012" sldId="271"/>
            <ac:spMk id="5" creationId="{8068384F-8C9E-45D6-985E-04DD3B8015FC}"/>
          </ac:spMkLst>
        </pc:spChg>
        <pc:spChg chg="del">
          <ac:chgData name="Julian Oon" userId="84736d36-8bec-4961-8368-e292edb5639a" providerId="ADAL" clId="{59ECF667-0BB2-4ECC-B149-9489BBE6EDB7}" dt="2023-11-28T09:56:43.659" v="72" actId="478"/>
          <ac:spMkLst>
            <pc:docMk/>
            <pc:sldMk cId="1203788012" sldId="271"/>
            <ac:spMk id="6" creationId="{97D89DB7-A911-4BC5-9436-92B1653896E3}"/>
          </ac:spMkLst>
        </pc:spChg>
        <pc:spChg chg="add del mod">
          <ac:chgData name="Julian Oon" userId="84736d36-8bec-4961-8368-e292edb5639a" providerId="ADAL" clId="{59ECF667-0BB2-4ECC-B149-9489BBE6EDB7}" dt="2023-11-28T11:47:27.098" v="1773" actId="478"/>
          <ac:spMkLst>
            <pc:docMk/>
            <pc:sldMk cId="1203788012" sldId="271"/>
            <ac:spMk id="9" creationId="{34DA232C-FDDE-D5FC-2BB1-F54FB9C82B35}"/>
          </ac:spMkLst>
        </pc:spChg>
        <pc:spChg chg="add mod">
          <ac:chgData name="Julian Oon" userId="84736d36-8bec-4961-8368-e292edb5639a" providerId="ADAL" clId="{59ECF667-0BB2-4ECC-B149-9489BBE6EDB7}" dt="2023-11-28T11:58:20.717" v="1946" actId="20577"/>
          <ac:spMkLst>
            <pc:docMk/>
            <pc:sldMk cId="1203788012" sldId="271"/>
            <ac:spMk id="10" creationId="{D8E0DAFF-874A-4C9A-5D66-105705F58C3F}"/>
          </ac:spMkLst>
        </pc:spChg>
        <pc:picChg chg="add mod">
          <ac:chgData name="Julian Oon" userId="84736d36-8bec-4961-8368-e292edb5639a" providerId="ADAL" clId="{59ECF667-0BB2-4ECC-B149-9489BBE6EDB7}" dt="2023-11-28T11:02:41.139" v="1278" actId="1076"/>
          <ac:picMkLst>
            <pc:docMk/>
            <pc:sldMk cId="1203788012" sldId="271"/>
            <ac:picMk id="8" creationId="{29559C3B-09D4-955C-60B1-4784E6066935}"/>
          </ac:picMkLst>
        </pc:picChg>
      </pc:sldChg>
      <pc:sldChg chg="modSp mod ord">
        <pc:chgData name="Julian Oon" userId="84736d36-8bec-4961-8368-e292edb5639a" providerId="ADAL" clId="{59ECF667-0BB2-4ECC-B149-9489BBE6EDB7}" dt="2023-11-28T11:58:16.862" v="1943" actId="20577"/>
        <pc:sldMkLst>
          <pc:docMk/>
          <pc:sldMk cId="1502099097" sldId="272"/>
        </pc:sldMkLst>
        <pc:spChg chg="mod">
          <ac:chgData name="Julian Oon" userId="84736d36-8bec-4961-8368-e292edb5639a" providerId="ADAL" clId="{59ECF667-0BB2-4ECC-B149-9489BBE6EDB7}" dt="2023-11-28T11:58:16.862" v="1943" actId="20577"/>
          <ac:spMkLst>
            <pc:docMk/>
            <pc:sldMk cId="1502099097" sldId="272"/>
            <ac:spMk id="9" creationId="{06C5A90B-D64A-A485-04EF-6297A3E26F7C}"/>
          </ac:spMkLst>
        </pc:spChg>
      </pc:sldChg>
      <pc:sldChg chg="addSp delSp modSp mod ord">
        <pc:chgData name="Julian Oon" userId="84736d36-8bec-4961-8368-e292edb5639a" providerId="ADAL" clId="{59ECF667-0BB2-4ECC-B149-9489BBE6EDB7}" dt="2023-11-29T00:55:53.341" v="2510" actId="1076"/>
        <pc:sldMkLst>
          <pc:docMk/>
          <pc:sldMk cId="1323488548" sldId="273"/>
        </pc:sldMkLst>
        <pc:spChg chg="add mod">
          <ac:chgData name="Julian Oon" userId="84736d36-8bec-4961-8368-e292edb5639a" providerId="ADAL" clId="{59ECF667-0BB2-4ECC-B149-9489BBE6EDB7}" dt="2023-11-28T10:06:49.973" v="402" actId="20577"/>
          <ac:spMkLst>
            <pc:docMk/>
            <pc:sldMk cId="1323488548" sldId="273"/>
            <ac:spMk id="2" creationId="{4BFD9D2C-4CBF-0A65-71D2-DB3BC6405D89}"/>
          </ac:spMkLst>
        </pc:spChg>
        <pc:spChg chg="del">
          <ac:chgData name="Julian Oon" userId="84736d36-8bec-4961-8368-e292edb5639a" providerId="ADAL" clId="{59ECF667-0BB2-4ECC-B149-9489BBE6EDB7}" dt="2023-11-28T10:01:27.562" v="281" actId="478"/>
          <ac:spMkLst>
            <pc:docMk/>
            <pc:sldMk cId="1323488548" sldId="273"/>
            <ac:spMk id="3" creationId="{39D21262-8CC8-4F0D-97B1-43DB77CDE470}"/>
          </ac:spMkLst>
        </pc:spChg>
        <pc:spChg chg="del">
          <ac:chgData name="Julian Oon" userId="84736d36-8bec-4961-8368-e292edb5639a" providerId="ADAL" clId="{59ECF667-0BB2-4ECC-B149-9489BBE6EDB7}" dt="2023-11-28T10:01:27.562" v="281" actId="478"/>
          <ac:spMkLst>
            <pc:docMk/>
            <pc:sldMk cId="1323488548" sldId="273"/>
            <ac:spMk id="4" creationId="{545B3CF9-7690-491D-9B6B-EE00E451B70F}"/>
          </ac:spMkLst>
        </pc:spChg>
        <pc:spChg chg="del">
          <ac:chgData name="Julian Oon" userId="84736d36-8bec-4961-8368-e292edb5639a" providerId="ADAL" clId="{59ECF667-0BB2-4ECC-B149-9489BBE6EDB7}" dt="2023-11-28T10:01:22.853" v="279" actId="478"/>
          <ac:spMkLst>
            <pc:docMk/>
            <pc:sldMk cId="1323488548" sldId="273"/>
            <ac:spMk id="5" creationId="{8068384F-8C9E-45D6-985E-04DD3B8015FC}"/>
          </ac:spMkLst>
        </pc:spChg>
        <pc:spChg chg="del">
          <ac:chgData name="Julian Oon" userId="84736d36-8bec-4961-8368-e292edb5639a" providerId="ADAL" clId="{59ECF667-0BB2-4ECC-B149-9489BBE6EDB7}" dt="2023-11-28T10:01:24.355" v="280" actId="478"/>
          <ac:spMkLst>
            <pc:docMk/>
            <pc:sldMk cId="1323488548" sldId="273"/>
            <ac:spMk id="6" creationId="{97D89DB7-A911-4BC5-9436-92B1653896E3}"/>
          </ac:spMkLst>
        </pc:spChg>
        <pc:spChg chg="add mod">
          <ac:chgData name="Julian Oon" userId="84736d36-8bec-4961-8368-e292edb5639a" providerId="ADAL" clId="{59ECF667-0BB2-4ECC-B149-9489BBE6EDB7}" dt="2023-11-29T00:55:32.715" v="2509" actId="1076"/>
          <ac:spMkLst>
            <pc:docMk/>
            <pc:sldMk cId="1323488548" sldId="273"/>
            <ac:spMk id="9" creationId="{7F76D892-BC84-7CF6-EC37-F76DB842E83A}"/>
          </ac:spMkLst>
        </pc:spChg>
        <pc:picChg chg="add mod">
          <ac:chgData name="Julian Oon" userId="84736d36-8bec-4961-8368-e292edb5639a" providerId="ADAL" clId="{59ECF667-0BB2-4ECC-B149-9489BBE6EDB7}" dt="2023-11-29T00:55:53.341" v="2510" actId="1076"/>
          <ac:picMkLst>
            <pc:docMk/>
            <pc:sldMk cId="1323488548" sldId="273"/>
            <ac:picMk id="7" creationId="{FDC8F6A5-C265-E2FD-17C9-9463BCC805DC}"/>
          </ac:picMkLst>
        </pc:picChg>
        <pc:picChg chg="add del mod">
          <ac:chgData name="Julian Oon" userId="84736d36-8bec-4961-8368-e292edb5639a" providerId="ADAL" clId="{59ECF667-0BB2-4ECC-B149-9489BBE6EDB7}" dt="2023-11-29T00:54:47.669" v="2445" actId="21"/>
          <ac:picMkLst>
            <pc:docMk/>
            <pc:sldMk cId="1323488548" sldId="273"/>
            <ac:picMk id="8" creationId="{BF906FBF-EC2C-D390-75E6-4359560051FA}"/>
          </ac:picMkLst>
        </pc:picChg>
      </pc:sldChg>
      <pc:sldChg chg="addSp delSp modSp del mod ord">
        <pc:chgData name="Julian Oon" userId="84736d36-8bec-4961-8368-e292edb5639a" providerId="ADAL" clId="{59ECF667-0BB2-4ECC-B149-9489BBE6EDB7}" dt="2023-11-29T03:52:50.321" v="2629" actId="2696"/>
        <pc:sldMkLst>
          <pc:docMk/>
          <pc:sldMk cId="3492480289" sldId="274"/>
        </pc:sldMkLst>
        <pc:spChg chg="del">
          <ac:chgData name="Julian Oon" userId="84736d36-8bec-4961-8368-e292edb5639a" providerId="ADAL" clId="{59ECF667-0BB2-4ECC-B149-9489BBE6EDB7}" dt="2023-11-28T10:01:46.780" v="288" actId="478"/>
          <ac:spMkLst>
            <pc:docMk/>
            <pc:sldMk cId="3492480289" sldId="274"/>
            <ac:spMk id="2" creationId="{D926CAB9-616D-4845-8D0E-E23B88818B2E}"/>
          </ac:spMkLst>
        </pc:spChg>
        <pc:spChg chg="del">
          <ac:chgData name="Julian Oon" userId="84736d36-8bec-4961-8368-e292edb5639a" providerId="ADAL" clId="{59ECF667-0BB2-4ECC-B149-9489BBE6EDB7}" dt="2023-11-28T10:01:43.800" v="287" actId="478"/>
          <ac:spMkLst>
            <pc:docMk/>
            <pc:sldMk cId="3492480289" sldId="274"/>
            <ac:spMk id="4" creationId="{6C4397EE-F392-407A-8FF5-9836C8FAAE28}"/>
          </ac:spMkLst>
        </pc:spChg>
        <pc:spChg chg="del">
          <ac:chgData name="Julian Oon" userId="84736d36-8bec-4961-8368-e292edb5639a" providerId="ADAL" clId="{59ECF667-0BB2-4ECC-B149-9489BBE6EDB7}" dt="2023-11-28T10:01:42.173" v="286" actId="478"/>
          <ac:spMkLst>
            <pc:docMk/>
            <pc:sldMk cId="3492480289" sldId="274"/>
            <ac:spMk id="5" creationId="{8068384F-8C9E-45D6-985E-04DD3B8015FC}"/>
          </ac:spMkLst>
        </pc:spChg>
        <pc:spChg chg="del">
          <ac:chgData name="Julian Oon" userId="84736d36-8bec-4961-8368-e292edb5639a" providerId="ADAL" clId="{59ECF667-0BB2-4ECC-B149-9489BBE6EDB7}" dt="2023-11-28T10:01:42.173" v="286" actId="478"/>
          <ac:spMkLst>
            <pc:docMk/>
            <pc:sldMk cId="3492480289" sldId="274"/>
            <ac:spMk id="6" creationId="{97D89DB7-A911-4BC5-9436-92B1653896E3}"/>
          </ac:spMkLst>
        </pc:spChg>
        <pc:spChg chg="add mod">
          <ac:chgData name="Julian Oon" userId="84736d36-8bec-4961-8368-e292edb5639a" providerId="ADAL" clId="{59ECF667-0BB2-4ECC-B149-9489BBE6EDB7}" dt="2023-11-28T10:35:47.135" v="591" actId="20577"/>
          <ac:spMkLst>
            <pc:docMk/>
            <pc:sldMk cId="3492480289" sldId="274"/>
            <ac:spMk id="10" creationId="{BD3A550F-D1A4-F8E1-1781-A231E245CD95}"/>
          </ac:spMkLst>
        </pc:spChg>
        <pc:picChg chg="add mod">
          <ac:chgData name="Julian Oon" userId="84736d36-8bec-4961-8368-e292edb5639a" providerId="ADAL" clId="{59ECF667-0BB2-4ECC-B149-9489BBE6EDB7}" dt="2023-11-28T10:34:35.045" v="570" actId="14100"/>
          <ac:picMkLst>
            <pc:docMk/>
            <pc:sldMk cId="3492480289" sldId="274"/>
            <ac:picMk id="7" creationId="{840C9C5D-E82B-44EE-CDB3-CB7413F59E30}"/>
          </ac:picMkLst>
        </pc:picChg>
        <pc:picChg chg="add mod">
          <ac:chgData name="Julian Oon" userId="84736d36-8bec-4961-8368-e292edb5639a" providerId="ADAL" clId="{59ECF667-0BB2-4ECC-B149-9489BBE6EDB7}" dt="2023-11-28T10:34:38.918" v="572" actId="14100"/>
          <ac:picMkLst>
            <pc:docMk/>
            <pc:sldMk cId="3492480289" sldId="274"/>
            <ac:picMk id="9" creationId="{96A4F633-5E64-2339-590D-2D7A40FA9F1F}"/>
          </ac:picMkLst>
        </pc:picChg>
      </pc:sldChg>
      <pc:sldChg chg="addSp delSp modSp mod ord">
        <pc:chgData name="Julian Oon" userId="84736d36-8bec-4961-8368-e292edb5639a" providerId="ADAL" clId="{59ECF667-0BB2-4ECC-B149-9489BBE6EDB7}" dt="2023-11-29T00:53:27.592" v="2433" actId="13926"/>
        <pc:sldMkLst>
          <pc:docMk/>
          <pc:sldMk cId="1302088665" sldId="275"/>
        </pc:sldMkLst>
        <pc:spChg chg="add mod">
          <ac:chgData name="Julian Oon" userId="84736d36-8bec-4961-8368-e292edb5639a" providerId="ADAL" clId="{59ECF667-0BB2-4ECC-B149-9489BBE6EDB7}" dt="2023-11-28T10:04:42.964" v="312" actId="20577"/>
          <ac:spMkLst>
            <pc:docMk/>
            <pc:sldMk cId="1302088665" sldId="275"/>
            <ac:spMk id="2" creationId="{C8934990-DDDE-7D03-833F-C8FA6E4E7D7C}"/>
          </ac:spMkLst>
        </pc:spChg>
        <pc:spChg chg="del">
          <ac:chgData name="Julian Oon" userId="84736d36-8bec-4961-8368-e292edb5639a" providerId="ADAL" clId="{59ECF667-0BB2-4ECC-B149-9489BBE6EDB7}" dt="2023-11-28T10:02:02.478" v="292" actId="478"/>
          <ac:spMkLst>
            <pc:docMk/>
            <pc:sldMk cId="1302088665" sldId="275"/>
            <ac:spMk id="3" creationId="{8BB336B8-3096-4854-8408-8106750C2ADA}"/>
          </ac:spMkLst>
        </pc:spChg>
        <pc:spChg chg="del">
          <ac:chgData name="Julian Oon" userId="84736d36-8bec-4961-8368-e292edb5639a" providerId="ADAL" clId="{59ECF667-0BB2-4ECC-B149-9489BBE6EDB7}" dt="2023-11-28T10:02:01.254" v="291" actId="478"/>
          <ac:spMkLst>
            <pc:docMk/>
            <pc:sldMk cId="1302088665" sldId="275"/>
            <ac:spMk id="4" creationId="{72E34C51-5986-42A6-9EF7-FB04A72EADC7}"/>
          </ac:spMkLst>
        </pc:spChg>
        <pc:spChg chg="del">
          <ac:chgData name="Julian Oon" userId="84736d36-8bec-4961-8368-e292edb5639a" providerId="ADAL" clId="{59ECF667-0BB2-4ECC-B149-9489BBE6EDB7}" dt="2023-11-28T10:01:57.923" v="289" actId="478"/>
          <ac:spMkLst>
            <pc:docMk/>
            <pc:sldMk cId="1302088665" sldId="275"/>
            <ac:spMk id="5" creationId="{8068384F-8C9E-45D6-985E-04DD3B8015FC}"/>
          </ac:spMkLst>
        </pc:spChg>
        <pc:spChg chg="del">
          <ac:chgData name="Julian Oon" userId="84736d36-8bec-4961-8368-e292edb5639a" providerId="ADAL" clId="{59ECF667-0BB2-4ECC-B149-9489BBE6EDB7}" dt="2023-11-28T10:01:59.628" v="290" actId="478"/>
          <ac:spMkLst>
            <pc:docMk/>
            <pc:sldMk cId="1302088665" sldId="275"/>
            <ac:spMk id="6" creationId="{97D89DB7-A911-4BC5-9436-92B1653896E3}"/>
          </ac:spMkLst>
        </pc:spChg>
        <pc:spChg chg="add mod">
          <ac:chgData name="Julian Oon" userId="84736d36-8bec-4961-8368-e292edb5639a" providerId="ADAL" clId="{59ECF667-0BB2-4ECC-B149-9489BBE6EDB7}" dt="2023-11-29T00:53:27.592" v="2433" actId="13926"/>
          <ac:spMkLst>
            <pc:docMk/>
            <pc:sldMk cId="1302088665" sldId="275"/>
            <ac:spMk id="9" creationId="{EA01ED83-F504-1609-E927-AE5A38CC33EE}"/>
          </ac:spMkLst>
        </pc:spChg>
        <pc:picChg chg="add del mod">
          <ac:chgData name="Julian Oon" userId="84736d36-8bec-4961-8368-e292edb5639a" providerId="ADAL" clId="{59ECF667-0BB2-4ECC-B149-9489BBE6EDB7}" dt="2023-11-29T00:52:09.222" v="2359" actId="478"/>
          <ac:picMkLst>
            <pc:docMk/>
            <pc:sldMk cId="1302088665" sldId="275"/>
            <ac:picMk id="8" creationId="{BB271C1C-6CC1-0878-02AD-5594DA006B39}"/>
          </ac:picMkLst>
        </pc:picChg>
        <pc:picChg chg="add mod">
          <ac:chgData name="Julian Oon" userId="84736d36-8bec-4961-8368-e292edb5639a" providerId="ADAL" clId="{59ECF667-0BB2-4ECC-B149-9489BBE6EDB7}" dt="2023-11-29T00:52:25.746" v="2364" actId="1076"/>
          <ac:picMkLst>
            <pc:docMk/>
            <pc:sldMk cId="1302088665" sldId="275"/>
            <ac:picMk id="10" creationId="{56762DCC-F43A-60F4-D576-D8711C482744}"/>
          </ac:picMkLst>
        </pc:picChg>
      </pc:sldChg>
      <pc:sldChg chg="del">
        <pc:chgData name="Julian Oon" userId="84736d36-8bec-4961-8368-e292edb5639a" providerId="ADAL" clId="{59ECF667-0BB2-4ECC-B149-9489BBE6EDB7}" dt="2023-11-28T09:55:56.176" v="66" actId="47"/>
        <pc:sldMkLst>
          <pc:docMk/>
          <pc:sldMk cId="1417824055" sldId="276"/>
        </pc:sldMkLst>
      </pc:sldChg>
      <pc:sldChg chg="del">
        <pc:chgData name="Julian Oon" userId="84736d36-8bec-4961-8368-e292edb5639a" providerId="ADAL" clId="{59ECF667-0BB2-4ECC-B149-9489BBE6EDB7}" dt="2023-11-28T09:55:55.304" v="65" actId="47"/>
        <pc:sldMkLst>
          <pc:docMk/>
          <pc:sldMk cId="4160750513" sldId="277"/>
        </pc:sldMkLst>
      </pc:sldChg>
      <pc:sldChg chg="del">
        <pc:chgData name="Julian Oon" userId="84736d36-8bec-4961-8368-e292edb5639a" providerId="ADAL" clId="{59ECF667-0BB2-4ECC-B149-9489BBE6EDB7}" dt="2023-11-28T09:55:52.514" v="64" actId="47"/>
        <pc:sldMkLst>
          <pc:docMk/>
          <pc:sldMk cId="3978826534" sldId="278"/>
        </pc:sldMkLst>
      </pc:sldChg>
      <pc:sldChg chg="del">
        <pc:chgData name="Julian Oon" userId="84736d36-8bec-4961-8368-e292edb5639a" providerId="ADAL" clId="{59ECF667-0BB2-4ECC-B149-9489BBE6EDB7}" dt="2023-11-28T09:55:51.704" v="63" actId="47"/>
        <pc:sldMkLst>
          <pc:docMk/>
          <pc:sldMk cId="1467256327" sldId="279"/>
        </pc:sldMkLst>
      </pc:sldChg>
      <pc:sldChg chg="del">
        <pc:chgData name="Julian Oon" userId="84736d36-8bec-4961-8368-e292edb5639a" providerId="ADAL" clId="{59ECF667-0BB2-4ECC-B149-9489BBE6EDB7}" dt="2023-11-28T09:55:50.782" v="62" actId="47"/>
        <pc:sldMkLst>
          <pc:docMk/>
          <pc:sldMk cId="3582068776" sldId="280"/>
        </pc:sldMkLst>
      </pc:sldChg>
      <pc:sldChg chg="del">
        <pc:chgData name="Julian Oon" userId="84736d36-8bec-4961-8368-e292edb5639a" providerId="ADAL" clId="{59ECF667-0BB2-4ECC-B149-9489BBE6EDB7}" dt="2023-11-28T12:10:52.261" v="2145" actId="2696"/>
        <pc:sldMkLst>
          <pc:docMk/>
          <pc:sldMk cId="2749769928" sldId="281"/>
        </pc:sldMkLst>
      </pc:sldChg>
      <pc:sldChg chg="delSp modSp mod">
        <pc:chgData name="Julian Oon" userId="84736d36-8bec-4961-8368-e292edb5639a" providerId="ADAL" clId="{59ECF667-0BB2-4ECC-B149-9489BBE6EDB7}" dt="2023-11-28T12:20:58.809" v="2217" actId="20577"/>
        <pc:sldMkLst>
          <pc:docMk/>
          <pc:sldMk cId="3797470402" sldId="282"/>
        </pc:sldMkLst>
        <pc:spChg chg="mod">
          <ac:chgData name="Julian Oon" userId="84736d36-8bec-4961-8368-e292edb5639a" providerId="ADAL" clId="{59ECF667-0BB2-4ECC-B149-9489BBE6EDB7}" dt="2023-11-28T12:20:58.809" v="2217" actId="20577"/>
          <ac:spMkLst>
            <pc:docMk/>
            <pc:sldMk cId="3797470402" sldId="282"/>
            <ac:spMk id="3" creationId="{6CD9FD99-604A-46A9-8DE7-0639860A5A20}"/>
          </ac:spMkLst>
        </pc:spChg>
        <pc:spChg chg="del">
          <ac:chgData name="Julian Oon" userId="84736d36-8bec-4961-8368-e292edb5639a" providerId="ADAL" clId="{59ECF667-0BB2-4ECC-B149-9489BBE6EDB7}" dt="2023-11-28T10:00:39.751" v="271" actId="478"/>
          <ac:spMkLst>
            <pc:docMk/>
            <pc:sldMk cId="3797470402" sldId="282"/>
            <ac:spMk id="5" creationId="{8068384F-8C9E-45D6-985E-04DD3B8015FC}"/>
          </ac:spMkLst>
        </pc:spChg>
        <pc:spChg chg="del">
          <ac:chgData name="Julian Oon" userId="84736d36-8bec-4961-8368-e292edb5639a" providerId="ADAL" clId="{59ECF667-0BB2-4ECC-B149-9489BBE6EDB7}" dt="2023-11-28T10:00:37.819" v="270" actId="478"/>
          <ac:spMkLst>
            <pc:docMk/>
            <pc:sldMk cId="3797470402" sldId="282"/>
            <ac:spMk id="6" creationId="{97D89DB7-A911-4BC5-9436-92B1653896E3}"/>
          </ac:spMkLst>
        </pc:spChg>
      </pc:sldChg>
      <pc:sldChg chg="addSp delSp modSp mod ord">
        <pc:chgData name="Julian Oon" userId="84736d36-8bec-4961-8368-e292edb5639a" providerId="ADAL" clId="{59ECF667-0BB2-4ECC-B149-9489BBE6EDB7}" dt="2023-11-29T06:46:00.210" v="2799"/>
        <pc:sldMkLst>
          <pc:docMk/>
          <pc:sldMk cId="2419504062" sldId="283"/>
        </pc:sldMkLst>
        <pc:spChg chg="mod">
          <ac:chgData name="Julian Oon" userId="84736d36-8bec-4961-8368-e292edb5639a" providerId="ADAL" clId="{59ECF667-0BB2-4ECC-B149-9489BBE6EDB7}" dt="2023-11-28T10:00:52.126" v="273" actId="1076"/>
          <ac:spMkLst>
            <pc:docMk/>
            <pc:sldMk cId="2419504062" sldId="283"/>
            <ac:spMk id="3" creationId="{6CD9FD99-604A-46A9-8DE7-0639860A5A20}"/>
          </ac:spMkLst>
        </pc:spChg>
        <pc:spChg chg="add mod">
          <ac:chgData name="Julian Oon" userId="84736d36-8bec-4961-8368-e292edb5639a" providerId="ADAL" clId="{59ECF667-0BB2-4ECC-B149-9489BBE6EDB7}" dt="2023-11-29T05:04:03.063" v="2666" actId="1076"/>
          <ac:spMkLst>
            <pc:docMk/>
            <pc:sldMk cId="2419504062" sldId="283"/>
            <ac:spMk id="4" creationId="{00B8C6D6-558B-7B8C-4A2E-8A930CB418DA}"/>
          </ac:spMkLst>
        </pc:spChg>
        <pc:spChg chg="del">
          <ac:chgData name="Julian Oon" userId="84736d36-8bec-4961-8368-e292edb5639a" providerId="ADAL" clId="{59ECF667-0BB2-4ECC-B149-9489BBE6EDB7}" dt="2023-11-28T06:14:17.721" v="20" actId="478"/>
          <ac:spMkLst>
            <pc:docMk/>
            <pc:sldMk cId="2419504062" sldId="283"/>
            <ac:spMk id="5" creationId="{8068384F-8C9E-45D6-985E-04DD3B8015FC}"/>
          </ac:spMkLst>
        </pc:spChg>
        <pc:spChg chg="del">
          <ac:chgData name="Julian Oon" userId="84736d36-8bec-4961-8368-e292edb5639a" providerId="ADAL" clId="{59ECF667-0BB2-4ECC-B149-9489BBE6EDB7}" dt="2023-11-28T06:14:19.602" v="21" actId="478"/>
          <ac:spMkLst>
            <pc:docMk/>
            <pc:sldMk cId="2419504062" sldId="283"/>
            <ac:spMk id="6" creationId="{97D89DB7-A911-4BC5-9436-92B1653896E3}"/>
          </ac:spMkLst>
        </pc:spChg>
      </pc:sldChg>
      <pc:sldChg chg="del">
        <pc:chgData name="Julian Oon" userId="84736d36-8bec-4961-8368-e292edb5639a" providerId="ADAL" clId="{59ECF667-0BB2-4ECC-B149-9489BBE6EDB7}" dt="2023-11-28T09:57:13.611" v="100" actId="2696"/>
        <pc:sldMkLst>
          <pc:docMk/>
          <pc:sldMk cId="3284297656" sldId="284"/>
        </pc:sldMkLst>
      </pc:sldChg>
      <pc:sldChg chg="modSp mod setBg">
        <pc:chgData name="Julian Oon" userId="84736d36-8bec-4961-8368-e292edb5639a" providerId="ADAL" clId="{59ECF667-0BB2-4ECC-B149-9489BBE6EDB7}" dt="2023-11-29T04:54:34.430" v="2645" actId="207"/>
        <pc:sldMkLst>
          <pc:docMk/>
          <pc:sldMk cId="2032300092" sldId="285"/>
        </pc:sldMkLst>
        <pc:spChg chg="mod">
          <ac:chgData name="Julian Oon" userId="84736d36-8bec-4961-8368-e292edb5639a" providerId="ADAL" clId="{59ECF667-0BB2-4ECC-B149-9489BBE6EDB7}" dt="2023-11-29T04:54:29.946" v="2644" actId="207"/>
          <ac:spMkLst>
            <pc:docMk/>
            <pc:sldMk cId="2032300092" sldId="285"/>
            <ac:spMk id="3" creationId="{321FC2DF-0769-42E5-B44C-E3A470D24D5A}"/>
          </ac:spMkLst>
        </pc:spChg>
        <pc:spChg chg="mod">
          <ac:chgData name="Julian Oon" userId="84736d36-8bec-4961-8368-e292edb5639a" providerId="ADAL" clId="{59ECF667-0BB2-4ECC-B149-9489BBE6EDB7}" dt="2023-11-29T04:54:34.430" v="2645" actId="207"/>
          <ac:spMkLst>
            <pc:docMk/>
            <pc:sldMk cId="2032300092" sldId="285"/>
            <ac:spMk id="7" creationId="{F17A24B9-AAE0-E1DC-0DD9-5B6DE4F97A81}"/>
          </ac:spMkLst>
        </pc:spChg>
        <pc:picChg chg="mod">
          <ac:chgData name="Julian Oon" userId="84736d36-8bec-4961-8368-e292edb5639a" providerId="ADAL" clId="{59ECF667-0BB2-4ECC-B149-9489BBE6EDB7}" dt="2023-11-28T11:55:56.948" v="1891" actId="14100"/>
          <ac:picMkLst>
            <pc:docMk/>
            <pc:sldMk cId="2032300092" sldId="285"/>
            <ac:picMk id="5" creationId="{B78C9C1E-A918-AC79-DC2D-8A0F6F167143}"/>
          </ac:picMkLst>
        </pc:picChg>
      </pc:sldChg>
      <pc:sldChg chg="del">
        <pc:chgData name="Julian Oon" userId="84736d36-8bec-4961-8368-e292edb5639a" providerId="ADAL" clId="{59ECF667-0BB2-4ECC-B149-9489BBE6EDB7}" dt="2023-11-28T06:13:52.156" v="19" actId="2696"/>
        <pc:sldMkLst>
          <pc:docMk/>
          <pc:sldMk cId="3862884052" sldId="286"/>
        </pc:sldMkLst>
      </pc:sldChg>
      <pc:sldChg chg="delSp modSp mod">
        <pc:chgData name="Julian Oon" userId="84736d36-8bec-4961-8368-e292edb5639a" providerId="ADAL" clId="{59ECF667-0BB2-4ECC-B149-9489BBE6EDB7}" dt="2023-11-28T09:38:02.028" v="26" actId="1076"/>
        <pc:sldMkLst>
          <pc:docMk/>
          <pc:sldMk cId="2263725248" sldId="288"/>
        </pc:sldMkLst>
        <pc:spChg chg="mod">
          <ac:chgData name="Julian Oon" userId="84736d36-8bec-4961-8368-e292edb5639a" providerId="ADAL" clId="{59ECF667-0BB2-4ECC-B149-9489BBE6EDB7}" dt="2023-11-28T09:38:02.028" v="26" actId="1076"/>
          <ac:spMkLst>
            <pc:docMk/>
            <pc:sldMk cId="2263725248" sldId="288"/>
            <ac:spMk id="3" creationId="{6CD9FD99-604A-46A9-8DE7-0639860A5A20}"/>
          </ac:spMkLst>
        </pc:spChg>
        <pc:spChg chg="del">
          <ac:chgData name="Julian Oon" userId="84736d36-8bec-4961-8368-e292edb5639a" providerId="ADAL" clId="{59ECF667-0BB2-4ECC-B149-9489BBE6EDB7}" dt="2023-11-28T09:37:57.570" v="25" actId="478"/>
          <ac:spMkLst>
            <pc:docMk/>
            <pc:sldMk cId="2263725248" sldId="288"/>
            <ac:spMk id="5" creationId="{8068384F-8C9E-45D6-985E-04DD3B8015FC}"/>
          </ac:spMkLst>
        </pc:spChg>
        <pc:spChg chg="del">
          <ac:chgData name="Julian Oon" userId="84736d36-8bec-4961-8368-e292edb5639a" providerId="ADAL" clId="{59ECF667-0BB2-4ECC-B149-9489BBE6EDB7}" dt="2023-11-28T09:37:55.617" v="24" actId="478"/>
          <ac:spMkLst>
            <pc:docMk/>
            <pc:sldMk cId="2263725248" sldId="288"/>
            <ac:spMk id="6" creationId="{97D89DB7-A911-4BC5-9436-92B1653896E3}"/>
          </ac:spMkLst>
        </pc:spChg>
      </pc:sldChg>
      <pc:sldChg chg="addSp modSp mod ord setBg">
        <pc:chgData name="Julian Oon" userId="84736d36-8bec-4961-8368-e292edb5639a" providerId="ADAL" clId="{59ECF667-0BB2-4ECC-B149-9489BBE6EDB7}" dt="2023-11-29T04:54:07.330" v="2642" actId="207"/>
        <pc:sldMkLst>
          <pc:docMk/>
          <pc:sldMk cId="1434332517" sldId="289"/>
        </pc:sldMkLst>
        <pc:spChg chg="mod">
          <ac:chgData name="Julian Oon" userId="84736d36-8bec-4961-8368-e292edb5639a" providerId="ADAL" clId="{59ECF667-0BB2-4ECC-B149-9489BBE6EDB7}" dt="2023-11-29T04:54:03.976" v="2641" actId="207"/>
          <ac:spMkLst>
            <pc:docMk/>
            <pc:sldMk cId="1434332517" sldId="289"/>
            <ac:spMk id="2" creationId="{C11E2BF2-736C-A0CE-3646-6D4D4F8D98F1}"/>
          </ac:spMkLst>
        </pc:spChg>
        <pc:spChg chg="mod">
          <ac:chgData name="Julian Oon" userId="84736d36-8bec-4961-8368-e292edb5639a" providerId="ADAL" clId="{59ECF667-0BB2-4ECC-B149-9489BBE6EDB7}" dt="2023-11-29T04:54:07.330" v="2642" actId="207"/>
          <ac:spMkLst>
            <pc:docMk/>
            <pc:sldMk cId="1434332517" sldId="289"/>
            <ac:spMk id="8" creationId="{71290D1E-7911-2053-6D47-056E085E54BE}"/>
          </ac:spMkLst>
        </pc:spChg>
        <pc:picChg chg="add mod">
          <ac:chgData name="Julian Oon" userId="84736d36-8bec-4961-8368-e292edb5639a" providerId="ADAL" clId="{59ECF667-0BB2-4ECC-B149-9489BBE6EDB7}" dt="2023-11-28T09:41:25.662" v="31" actId="1076"/>
          <ac:picMkLst>
            <pc:docMk/>
            <pc:sldMk cId="1434332517" sldId="289"/>
            <ac:picMk id="4" creationId="{7188A0C5-4ECB-CBF3-955C-C7D86B478153}"/>
          </ac:picMkLst>
        </pc:picChg>
      </pc:sldChg>
      <pc:sldChg chg="addSp delSp modSp add del mod ord setBg">
        <pc:chgData name="Julian Oon" userId="84736d36-8bec-4961-8368-e292edb5639a" providerId="ADAL" clId="{59ECF667-0BB2-4ECC-B149-9489BBE6EDB7}" dt="2023-11-29T04:53:22.339" v="2639"/>
        <pc:sldMkLst>
          <pc:docMk/>
          <pc:sldMk cId="2740368562" sldId="290"/>
        </pc:sldMkLst>
        <pc:spChg chg="add mod">
          <ac:chgData name="Julian Oon" userId="84736d36-8bec-4961-8368-e292edb5639a" providerId="ADAL" clId="{59ECF667-0BB2-4ECC-B149-9489BBE6EDB7}" dt="2023-11-28T11:58:43.511" v="1960" actId="20577"/>
          <ac:spMkLst>
            <pc:docMk/>
            <pc:sldMk cId="2740368562" sldId="290"/>
            <ac:spMk id="6" creationId="{DAB642DA-2BC2-4481-4F53-5609E0D8CCA2}"/>
          </ac:spMkLst>
        </pc:spChg>
        <pc:spChg chg="mod">
          <ac:chgData name="Julian Oon" userId="84736d36-8bec-4961-8368-e292edb5639a" providerId="ADAL" clId="{59ECF667-0BB2-4ECC-B149-9489BBE6EDB7}" dt="2023-11-28T11:43:18.322" v="1694" actId="20577"/>
          <ac:spMkLst>
            <pc:docMk/>
            <pc:sldMk cId="2740368562" sldId="290"/>
            <ac:spMk id="8" creationId="{010C6104-83C7-70F9-1112-F5F833386EFA}"/>
          </ac:spMkLst>
        </pc:spChg>
        <pc:picChg chg="del">
          <ac:chgData name="Julian Oon" userId="84736d36-8bec-4961-8368-e292edb5639a" providerId="ADAL" clId="{59ECF667-0BB2-4ECC-B149-9489BBE6EDB7}" dt="2023-11-28T10:58:17.170" v="817" actId="21"/>
          <ac:picMkLst>
            <pc:docMk/>
            <pc:sldMk cId="2740368562" sldId="290"/>
            <ac:picMk id="4" creationId="{8D7C2BBF-43D8-3105-FFFE-83140AF2419B}"/>
          </ac:picMkLst>
        </pc:picChg>
        <pc:picChg chg="add mod">
          <ac:chgData name="Julian Oon" userId="84736d36-8bec-4961-8368-e292edb5639a" providerId="ADAL" clId="{59ECF667-0BB2-4ECC-B149-9489BBE6EDB7}" dt="2023-11-28T10:59:10.445" v="822" actId="14100"/>
          <ac:picMkLst>
            <pc:docMk/>
            <pc:sldMk cId="2740368562" sldId="290"/>
            <ac:picMk id="5" creationId="{62DDE431-BC3A-2810-3A24-173AB43B92D9}"/>
          </ac:picMkLst>
        </pc:picChg>
      </pc:sldChg>
      <pc:sldChg chg="modSp add mod ord">
        <pc:chgData name="Julian Oon" userId="84736d36-8bec-4961-8368-e292edb5639a" providerId="ADAL" clId="{59ECF667-0BB2-4ECC-B149-9489BBE6EDB7}" dt="2023-11-29T07:56:49.603" v="2802" actId="20578"/>
        <pc:sldMkLst>
          <pc:docMk/>
          <pc:sldMk cId="3060019744" sldId="291"/>
        </pc:sldMkLst>
        <pc:spChg chg="mod">
          <ac:chgData name="Julian Oon" userId="84736d36-8bec-4961-8368-e292edb5639a" providerId="ADAL" clId="{59ECF667-0BB2-4ECC-B149-9489BBE6EDB7}" dt="2023-11-29T03:49:28.569" v="2614" actId="20577"/>
          <ac:spMkLst>
            <pc:docMk/>
            <pc:sldMk cId="3060019744" sldId="291"/>
            <ac:spMk id="3" creationId="{6CD9FD99-604A-46A9-8DE7-0639860A5A20}"/>
          </ac:spMkLst>
        </pc:spChg>
      </pc:sldChg>
      <pc:sldChg chg="addSp modSp add mod ord">
        <pc:chgData name="Julian Oon" userId="84736d36-8bec-4961-8368-e292edb5639a" providerId="ADAL" clId="{59ECF667-0BB2-4ECC-B149-9489BBE6EDB7}" dt="2023-11-29T07:56:49.603" v="2802" actId="20578"/>
        <pc:sldMkLst>
          <pc:docMk/>
          <pc:sldMk cId="1547348607" sldId="292"/>
        </pc:sldMkLst>
        <pc:spChg chg="add mod">
          <ac:chgData name="Julian Oon" userId="84736d36-8bec-4961-8368-e292edb5639a" providerId="ADAL" clId="{59ECF667-0BB2-4ECC-B149-9489BBE6EDB7}" dt="2023-11-28T12:11:32.838" v="2208" actId="20577"/>
          <ac:spMkLst>
            <pc:docMk/>
            <pc:sldMk cId="1547348607" sldId="292"/>
            <ac:spMk id="2" creationId="{63FA5206-64C0-DC25-F36E-767E92EECAE4}"/>
          </ac:spMkLst>
        </pc:spChg>
        <pc:spChg chg="add mod">
          <ac:chgData name="Julian Oon" userId="84736d36-8bec-4961-8368-e292edb5639a" providerId="ADAL" clId="{59ECF667-0BB2-4ECC-B149-9489BBE6EDB7}" dt="2023-11-29T06:44:18.614" v="2789" actId="20577"/>
          <ac:spMkLst>
            <pc:docMk/>
            <pc:sldMk cId="1547348607" sldId="292"/>
            <ac:spMk id="3" creationId="{0652AE28-9A82-5E1C-EE7E-4A17FD2488FC}"/>
          </ac:spMkLst>
        </pc:spChg>
        <pc:picChg chg="add mod">
          <ac:chgData name="Julian Oon" userId="84736d36-8bec-4961-8368-e292edb5639a" providerId="ADAL" clId="{59ECF667-0BB2-4ECC-B149-9489BBE6EDB7}" dt="2023-11-28T12:12:29.149" v="2211" actId="1076"/>
          <ac:picMkLst>
            <pc:docMk/>
            <pc:sldMk cId="1547348607" sldId="292"/>
            <ac:picMk id="4" creationId="{1F4D6D39-CB00-C0E1-9869-21FBF9DCB8A9}"/>
          </ac:picMkLst>
        </pc:picChg>
      </pc:sldChg>
      <pc:sldChg chg="addSp modSp add mod ord">
        <pc:chgData name="Julian Oon" userId="84736d36-8bec-4961-8368-e292edb5639a" providerId="ADAL" clId="{59ECF667-0BB2-4ECC-B149-9489BBE6EDB7}" dt="2023-11-29T07:56:49.603" v="2802" actId="20578"/>
        <pc:sldMkLst>
          <pc:docMk/>
          <pc:sldMk cId="593894215" sldId="293"/>
        </pc:sldMkLst>
        <pc:spChg chg="add mod">
          <ac:chgData name="Julian Oon" userId="84736d36-8bec-4961-8368-e292edb5639a" providerId="ADAL" clId="{59ECF667-0BB2-4ECC-B149-9489BBE6EDB7}" dt="2023-11-28T11:23:34.334" v="1546" actId="20577"/>
          <ac:spMkLst>
            <pc:docMk/>
            <pc:sldMk cId="593894215" sldId="293"/>
            <ac:spMk id="2" creationId="{7DFC5EBC-4E93-DBD9-EAD1-84BAB6BA6705}"/>
          </ac:spMkLst>
        </pc:spChg>
        <pc:spChg chg="add mod">
          <ac:chgData name="Julian Oon" userId="84736d36-8bec-4961-8368-e292edb5639a" providerId="ADAL" clId="{59ECF667-0BB2-4ECC-B149-9489BBE6EDB7}" dt="2023-11-29T06:44:00.935" v="2765" actId="255"/>
          <ac:spMkLst>
            <pc:docMk/>
            <pc:sldMk cId="593894215" sldId="293"/>
            <ac:spMk id="3" creationId="{8A98C8BA-CE5E-D662-43A9-6337CEA75C1D}"/>
          </ac:spMkLst>
        </pc:spChg>
        <pc:picChg chg="add mod">
          <ac:chgData name="Julian Oon" userId="84736d36-8bec-4961-8368-e292edb5639a" providerId="ADAL" clId="{59ECF667-0BB2-4ECC-B149-9489BBE6EDB7}" dt="2023-11-28T11:50:19.153" v="1841" actId="1076"/>
          <ac:picMkLst>
            <pc:docMk/>
            <pc:sldMk cId="593894215" sldId="293"/>
            <ac:picMk id="4" creationId="{57651CDB-EE3A-C4C1-B3C2-67B4C4E23A2A}"/>
          </ac:picMkLst>
        </pc:picChg>
      </pc:sldChg>
      <pc:sldChg chg="addSp delSp modSp add mod ord">
        <pc:chgData name="Julian Oon" userId="84736d36-8bec-4961-8368-e292edb5639a" providerId="ADAL" clId="{59ECF667-0BB2-4ECC-B149-9489BBE6EDB7}" dt="2023-11-29T06:45:47.433" v="2797"/>
        <pc:sldMkLst>
          <pc:docMk/>
          <pc:sldMk cId="1935565229" sldId="294"/>
        </pc:sldMkLst>
        <pc:spChg chg="del">
          <ac:chgData name="Julian Oon" userId="84736d36-8bec-4961-8368-e292edb5639a" providerId="ADAL" clId="{59ECF667-0BB2-4ECC-B149-9489BBE6EDB7}" dt="2023-11-28T10:28:59.722" v="463" actId="21"/>
          <ac:spMkLst>
            <pc:docMk/>
            <pc:sldMk cId="1935565229" sldId="294"/>
            <ac:spMk id="3" creationId="{DDFFA7F7-14A5-CC5F-89CD-88601882B5B2}"/>
          </ac:spMkLst>
        </pc:spChg>
        <pc:spChg chg="add mod">
          <ac:chgData name="Julian Oon" userId="84736d36-8bec-4961-8368-e292edb5639a" providerId="ADAL" clId="{59ECF667-0BB2-4ECC-B149-9489BBE6EDB7}" dt="2023-11-28T10:34:24.038" v="567" actId="20577"/>
          <ac:spMkLst>
            <pc:docMk/>
            <pc:sldMk cId="1935565229" sldId="294"/>
            <ac:spMk id="7" creationId="{4F73AC30-A157-82BC-1B68-5C0CB93103E1}"/>
          </ac:spMkLst>
        </pc:spChg>
        <pc:picChg chg="add mod">
          <ac:chgData name="Julian Oon" userId="84736d36-8bec-4961-8368-e292edb5639a" providerId="ADAL" clId="{59ECF667-0BB2-4ECC-B149-9489BBE6EDB7}" dt="2023-11-28T10:33:42.196" v="537" actId="1076"/>
          <ac:picMkLst>
            <pc:docMk/>
            <pc:sldMk cId="1935565229" sldId="294"/>
            <ac:picMk id="4" creationId="{756FDFF2-70BB-9F40-A557-DBF62054AA2D}"/>
          </ac:picMkLst>
        </pc:picChg>
        <pc:picChg chg="add mod">
          <ac:chgData name="Julian Oon" userId="84736d36-8bec-4961-8368-e292edb5639a" providerId="ADAL" clId="{59ECF667-0BB2-4ECC-B149-9489BBE6EDB7}" dt="2023-11-28T10:33:43.869" v="538" actId="1076"/>
          <ac:picMkLst>
            <pc:docMk/>
            <pc:sldMk cId="1935565229" sldId="294"/>
            <ac:picMk id="6" creationId="{4B0A1B34-6BA6-AFD1-C3AF-B3DC9DD7ADAE}"/>
          </ac:picMkLst>
        </pc:picChg>
      </pc:sldChg>
      <pc:sldChg chg="addSp delSp modSp add mod ord">
        <pc:chgData name="Julian Oon" userId="84736d36-8bec-4961-8368-e292edb5639a" providerId="ADAL" clId="{59ECF667-0BB2-4ECC-B149-9489BBE6EDB7}" dt="2023-11-29T06:45:47.433" v="2797"/>
        <pc:sldMkLst>
          <pc:docMk/>
          <pc:sldMk cId="2866338774" sldId="295"/>
        </pc:sldMkLst>
        <pc:spChg chg="del mod">
          <ac:chgData name="Julian Oon" userId="84736d36-8bec-4961-8368-e292edb5639a" providerId="ADAL" clId="{59ECF667-0BB2-4ECC-B149-9489BBE6EDB7}" dt="2023-11-28T10:31:57.458" v="479" actId="478"/>
          <ac:spMkLst>
            <pc:docMk/>
            <pc:sldMk cId="2866338774" sldId="295"/>
            <ac:spMk id="2" creationId="{4BFD9D2C-4CBF-0A65-71D2-DB3BC6405D89}"/>
          </ac:spMkLst>
        </pc:spChg>
        <pc:spChg chg="add mod">
          <ac:chgData name="Julian Oon" userId="84736d36-8bec-4961-8368-e292edb5639a" providerId="ADAL" clId="{59ECF667-0BB2-4ECC-B149-9489BBE6EDB7}" dt="2023-11-28T10:33:36.127" v="536" actId="1076"/>
          <ac:spMkLst>
            <pc:docMk/>
            <pc:sldMk cId="2866338774" sldId="295"/>
            <ac:spMk id="7" creationId="{0BB9119F-86EA-66F5-BB58-EBB8BFDE6166}"/>
          </ac:spMkLst>
        </pc:spChg>
        <pc:picChg chg="add mod">
          <ac:chgData name="Julian Oon" userId="84736d36-8bec-4961-8368-e292edb5639a" providerId="ADAL" clId="{59ECF667-0BB2-4ECC-B149-9489BBE6EDB7}" dt="2023-11-28T10:33:07.919" v="490" actId="1076"/>
          <ac:picMkLst>
            <pc:docMk/>
            <pc:sldMk cId="2866338774" sldId="295"/>
            <ac:picMk id="4" creationId="{565B7BF7-3243-CB5C-3C0C-F12CBC67CA73}"/>
          </ac:picMkLst>
        </pc:picChg>
        <pc:picChg chg="add mod">
          <ac:chgData name="Julian Oon" userId="84736d36-8bec-4961-8368-e292edb5639a" providerId="ADAL" clId="{59ECF667-0BB2-4ECC-B149-9489BBE6EDB7}" dt="2023-11-28T10:33:09.375" v="491" actId="1076"/>
          <ac:picMkLst>
            <pc:docMk/>
            <pc:sldMk cId="2866338774" sldId="295"/>
            <ac:picMk id="6" creationId="{4DE1C12C-E195-018B-DB65-6986EBC0B9C7}"/>
          </ac:picMkLst>
        </pc:picChg>
      </pc:sldChg>
      <pc:sldChg chg="delSp modSp add del mod ord">
        <pc:chgData name="Julian Oon" userId="84736d36-8bec-4961-8368-e292edb5639a" providerId="ADAL" clId="{59ECF667-0BB2-4ECC-B149-9489BBE6EDB7}" dt="2023-11-29T03:57:08.750" v="2637" actId="2696"/>
        <pc:sldMkLst>
          <pc:docMk/>
          <pc:sldMk cId="1251127860" sldId="296"/>
        </pc:sldMkLst>
        <pc:spChg chg="mod">
          <ac:chgData name="Julian Oon" userId="84736d36-8bec-4961-8368-e292edb5639a" providerId="ADAL" clId="{59ECF667-0BB2-4ECC-B149-9489BBE6EDB7}" dt="2023-11-29T03:48:57.234" v="2600" actId="13926"/>
          <ac:spMkLst>
            <pc:docMk/>
            <pc:sldMk cId="1251127860" sldId="296"/>
            <ac:spMk id="2" creationId="{5A4B34FC-4C55-DC7C-0171-FFFEA50E77C8}"/>
          </ac:spMkLst>
        </pc:spChg>
        <pc:spChg chg="del">
          <ac:chgData name="Julian Oon" userId="84736d36-8bec-4961-8368-e292edb5639a" providerId="ADAL" clId="{59ECF667-0BB2-4ECC-B149-9489BBE6EDB7}" dt="2023-11-28T10:36:18.861" v="596" actId="478"/>
          <ac:spMkLst>
            <pc:docMk/>
            <pc:sldMk cId="1251127860" sldId="296"/>
            <ac:spMk id="9" creationId="{27B4A1DE-2D49-079E-3FA6-844538006509}"/>
          </ac:spMkLst>
        </pc:spChg>
        <pc:picChg chg="del">
          <ac:chgData name="Julian Oon" userId="84736d36-8bec-4961-8368-e292edb5639a" providerId="ADAL" clId="{59ECF667-0BB2-4ECC-B149-9489BBE6EDB7}" dt="2023-11-28T10:36:17.066" v="595" actId="478"/>
          <ac:picMkLst>
            <pc:docMk/>
            <pc:sldMk cId="1251127860" sldId="296"/>
            <ac:picMk id="4" creationId="{7F719A9D-2A2E-2202-C2A1-DB082E45650E}"/>
          </ac:picMkLst>
        </pc:picChg>
      </pc:sldChg>
      <pc:sldChg chg="addSp delSp modSp add del mod ord">
        <pc:chgData name="Julian Oon" userId="84736d36-8bec-4961-8368-e292edb5639a" providerId="ADAL" clId="{59ECF667-0BB2-4ECC-B149-9489BBE6EDB7}" dt="2023-11-28T11:51:29.915" v="1846" actId="2696"/>
        <pc:sldMkLst>
          <pc:docMk/>
          <pc:sldMk cId="2127944793" sldId="297"/>
        </pc:sldMkLst>
        <pc:spChg chg="mod">
          <ac:chgData name="Julian Oon" userId="84736d36-8bec-4961-8368-e292edb5639a" providerId="ADAL" clId="{59ECF667-0BB2-4ECC-B149-9489BBE6EDB7}" dt="2023-11-28T11:34:00.148" v="1593" actId="20577"/>
          <ac:spMkLst>
            <pc:docMk/>
            <pc:sldMk cId="2127944793" sldId="297"/>
            <ac:spMk id="7" creationId="{0BB9119F-86EA-66F5-BB58-EBB8BFDE6166}"/>
          </ac:spMkLst>
        </pc:spChg>
        <pc:picChg chg="add mod">
          <ac:chgData name="Julian Oon" userId="84736d36-8bec-4961-8368-e292edb5639a" providerId="ADAL" clId="{59ECF667-0BB2-4ECC-B149-9489BBE6EDB7}" dt="2023-11-28T11:51:23.208" v="1845" actId="14100"/>
          <ac:picMkLst>
            <pc:docMk/>
            <pc:sldMk cId="2127944793" sldId="297"/>
            <ac:picMk id="3" creationId="{16C9B7CD-E0AB-F9C6-77D2-031DF134C2D7}"/>
          </ac:picMkLst>
        </pc:picChg>
        <pc:picChg chg="del">
          <ac:chgData name="Julian Oon" userId="84736d36-8bec-4961-8368-e292edb5639a" providerId="ADAL" clId="{59ECF667-0BB2-4ECC-B149-9489BBE6EDB7}" dt="2023-11-28T11:33:46.900" v="1578" actId="478"/>
          <ac:picMkLst>
            <pc:docMk/>
            <pc:sldMk cId="2127944793" sldId="297"/>
            <ac:picMk id="4" creationId="{565B7BF7-3243-CB5C-3C0C-F12CBC67CA73}"/>
          </ac:picMkLst>
        </pc:picChg>
        <pc:picChg chg="del">
          <ac:chgData name="Julian Oon" userId="84736d36-8bec-4961-8368-e292edb5639a" providerId="ADAL" clId="{59ECF667-0BB2-4ECC-B149-9489BBE6EDB7}" dt="2023-11-28T11:33:47.481" v="1579" actId="478"/>
          <ac:picMkLst>
            <pc:docMk/>
            <pc:sldMk cId="2127944793" sldId="297"/>
            <ac:picMk id="6" creationId="{4DE1C12C-E195-018B-DB65-6986EBC0B9C7}"/>
          </ac:picMkLst>
        </pc:picChg>
      </pc:sldChg>
      <pc:sldChg chg="addSp delSp modSp add mod ord setBg">
        <pc:chgData name="Julian Oon" userId="84736d36-8bec-4961-8368-e292edb5639a" providerId="ADAL" clId="{59ECF667-0BB2-4ECC-B149-9489BBE6EDB7}" dt="2023-11-29T07:56:49.603" v="2802" actId="20578"/>
        <pc:sldMkLst>
          <pc:docMk/>
          <pc:sldMk cId="4290294500" sldId="298"/>
        </pc:sldMkLst>
        <pc:spChg chg="del">
          <ac:chgData name="Julian Oon" userId="84736d36-8bec-4961-8368-e292edb5639a" providerId="ADAL" clId="{59ECF667-0BB2-4ECC-B149-9489BBE6EDB7}" dt="2023-11-28T11:37:27.755" v="1597" actId="478"/>
          <ac:spMkLst>
            <pc:docMk/>
            <pc:sldMk cId="4290294500" sldId="298"/>
            <ac:spMk id="2" creationId="{C11E2BF2-736C-A0CE-3646-6D4D4F8D98F1}"/>
          </ac:spMkLst>
        </pc:spChg>
        <pc:spChg chg="add mod">
          <ac:chgData name="Julian Oon" userId="84736d36-8bec-4961-8368-e292edb5639a" providerId="ADAL" clId="{59ECF667-0BB2-4ECC-B149-9489BBE6EDB7}" dt="2023-11-29T05:03:47.130" v="2664" actId="207"/>
          <ac:spMkLst>
            <pc:docMk/>
            <pc:sldMk cId="4290294500" sldId="298"/>
            <ac:spMk id="3" creationId="{BBC24739-7B9A-BD17-5236-830BB7FC5CC8}"/>
          </ac:spMkLst>
        </pc:spChg>
        <pc:spChg chg="mod">
          <ac:chgData name="Julian Oon" userId="84736d36-8bec-4961-8368-e292edb5639a" providerId="ADAL" clId="{59ECF667-0BB2-4ECC-B149-9489BBE6EDB7}" dt="2023-11-29T06:43:53.907" v="2764" actId="255"/>
          <ac:spMkLst>
            <pc:docMk/>
            <pc:sldMk cId="4290294500" sldId="298"/>
            <ac:spMk id="8" creationId="{71290D1E-7911-2053-6D47-056E085E54BE}"/>
          </ac:spMkLst>
        </pc:spChg>
        <pc:picChg chg="del">
          <ac:chgData name="Julian Oon" userId="84736d36-8bec-4961-8368-e292edb5639a" providerId="ADAL" clId="{59ECF667-0BB2-4ECC-B149-9489BBE6EDB7}" dt="2023-11-28T11:37:28.582" v="1598" actId="478"/>
          <ac:picMkLst>
            <pc:docMk/>
            <pc:sldMk cId="4290294500" sldId="298"/>
            <ac:picMk id="4" creationId="{7188A0C5-4ECB-CBF3-955C-C7D86B478153}"/>
          </ac:picMkLst>
        </pc:picChg>
        <pc:picChg chg="add mod">
          <ac:chgData name="Julian Oon" userId="84736d36-8bec-4961-8368-e292edb5639a" providerId="ADAL" clId="{59ECF667-0BB2-4ECC-B149-9489BBE6EDB7}" dt="2023-11-29T04:57:23.847" v="2662" actId="14100"/>
          <ac:picMkLst>
            <pc:docMk/>
            <pc:sldMk cId="4290294500" sldId="298"/>
            <ac:picMk id="6" creationId="{1CE02893-ABF5-D6B4-C138-8B6BB693625B}"/>
          </ac:picMkLst>
        </pc:picChg>
      </pc:sldChg>
      <pc:sldChg chg="addSp delSp modSp add del mod ord">
        <pc:chgData name="Julian Oon" userId="84736d36-8bec-4961-8368-e292edb5639a" providerId="ADAL" clId="{59ECF667-0BB2-4ECC-B149-9489BBE6EDB7}" dt="2023-11-29T03:43:49.688" v="2597" actId="2696"/>
        <pc:sldMkLst>
          <pc:docMk/>
          <pc:sldMk cId="3714828196" sldId="299"/>
        </pc:sldMkLst>
        <pc:spChg chg="mod">
          <ac:chgData name="Julian Oon" userId="84736d36-8bec-4961-8368-e292edb5639a" providerId="ADAL" clId="{59ECF667-0BB2-4ECC-B149-9489BBE6EDB7}" dt="2023-11-28T12:05:25.024" v="2110" actId="20577"/>
          <ac:spMkLst>
            <pc:docMk/>
            <pc:sldMk cId="3714828196" sldId="299"/>
            <ac:spMk id="7" creationId="{0BB9119F-86EA-66F5-BB58-EBB8BFDE6166}"/>
          </ac:spMkLst>
        </pc:spChg>
        <pc:picChg chg="add mod">
          <ac:chgData name="Julian Oon" userId="84736d36-8bec-4961-8368-e292edb5639a" providerId="ADAL" clId="{59ECF667-0BB2-4ECC-B149-9489BBE6EDB7}" dt="2023-11-28T12:05:04.632" v="2094" actId="1076"/>
          <ac:picMkLst>
            <pc:docMk/>
            <pc:sldMk cId="3714828196" sldId="299"/>
            <ac:picMk id="3" creationId="{B5DAAC34-3434-3354-3948-B48726B58122}"/>
          </ac:picMkLst>
        </pc:picChg>
        <pc:picChg chg="del">
          <ac:chgData name="Julian Oon" userId="84736d36-8bec-4961-8368-e292edb5639a" providerId="ADAL" clId="{59ECF667-0BB2-4ECC-B149-9489BBE6EDB7}" dt="2023-11-28T12:03:57.551" v="2086" actId="478"/>
          <ac:picMkLst>
            <pc:docMk/>
            <pc:sldMk cId="3714828196" sldId="299"/>
            <ac:picMk id="4" creationId="{565B7BF7-3243-CB5C-3C0C-F12CBC67CA73}"/>
          </ac:picMkLst>
        </pc:picChg>
        <pc:picChg chg="del">
          <ac:chgData name="Julian Oon" userId="84736d36-8bec-4961-8368-e292edb5639a" providerId="ADAL" clId="{59ECF667-0BB2-4ECC-B149-9489BBE6EDB7}" dt="2023-11-28T12:03:58.174" v="2087" actId="478"/>
          <ac:picMkLst>
            <pc:docMk/>
            <pc:sldMk cId="3714828196" sldId="299"/>
            <ac:picMk id="6" creationId="{4DE1C12C-E195-018B-DB65-6986EBC0B9C7}"/>
          </ac:picMkLst>
        </pc:picChg>
      </pc:sldChg>
      <pc:sldChg chg="addSp modSp add mod ord">
        <pc:chgData name="Julian Oon" userId="84736d36-8bec-4961-8368-e292edb5639a" providerId="ADAL" clId="{59ECF667-0BB2-4ECC-B149-9489BBE6EDB7}" dt="2023-11-29T00:51:44.674" v="2358" actId="1076"/>
        <pc:sldMkLst>
          <pc:docMk/>
          <pc:sldMk cId="453707815" sldId="300"/>
        </pc:sldMkLst>
        <pc:spChg chg="mod">
          <ac:chgData name="Julian Oon" userId="84736d36-8bec-4961-8368-e292edb5639a" providerId="ADAL" clId="{59ECF667-0BB2-4ECC-B149-9489BBE6EDB7}" dt="2023-11-29T00:50:31.662" v="2240" actId="20577"/>
          <ac:spMkLst>
            <pc:docMk/>
            <pc:sldMk cId="453707815" sldId="300"/>
            <ac:spMk id="2" creationId="{4BFD9D2C-4CBF-0A65-71D2-DB3BC6405D89}"/>
          </ac:spMkLst>
        </pc:spChg>
        <pc:spChg chg="add mod">
          <ac:chgData name="Julian Oon" userId="84736d36-8bec-4961-8368-e292edb5639a" providerId="ADAL" clId="{59ECF667-0BB2-4ECC-B149-9489BBE6EDB7}" dt="2023-11-29T00:51:44.674" v="2358" actId="1076"/>
          <ac:spMkLst>
            <pc:docMk/>
            <pc:sldMk cId="453707815" sldId="300"/>
            <ac:spMk id="4" creationId="{66C8CCF2-5522-750A-A6F0-B4588033BAF4}"/>
          </ac:spMkLst>
        </pc:spChg>
        <pc:picChg chg="add mod">
          <ac:chgData name="Julian Oon" userId="84736d36-8bec-4961-8368-e292edb5639a" providerId="ADAL" clId="{59ECF667-0BB2-4ECC-B149-9489BBE6EDB7}" dt="2023-11-29T00:50:49.325" v="2242" actId="1076"/>
          <ac:picMkLst>
            <pc:docMk/>
            <pc:sldMk cId="453707815" sldId="300"/>
            <ac:picMk id="3" creationId="{2E703166-29EA-98C9-B005-E9B706D8FE17}"/>
          </ac:picMkLst>
        </pc:picChg>
      </pc:sldChg>
      <pc:sldChg chg="addSp delSp modSp add mod ord setBg">
        <pc:chgData name="Julian Oon" userId="84736d36-8bec-4961-8368-e292edb5639a" providerId="ADAL" clId="{59ECF667-0BB2-4ECC-B149-9489BBE6EDB7}" dt="2023-11-29T06:45:47.433" v="2797"/>
        <pc:sldMkLst>
          <pc:docMk/>
          <pc:sldMk cId="973785327" sldId="301"/>
        </pc:sldMkLst>
        <pc:spChg chg="mod">
          <ac:chgData name="Julian Oon" userId="84736d36-8bec-4961-8368-e292edb5639a" providerId="ADAL" clId="{59ECF667-0BB2-4ECC-B149-9489BBE6EDB7}" dt="2023-11-29T04:56:00.311" v="2658" actId="207"/>
          <ac:spMkLst>
            <pc:docMk/>
            <pc:sldMk cId="973785327" sldId="301"/>
            <ac:spMk id="3" creationId="{BBC24739-7B9A-BD17-5236-830BB7FC5CC8}"/>
          </ac:spMkLst>
        </pc:spChg>
        <pc:spChg chg="del">
          <ac:chgData name="Julian Oon" userId="84736d36-8bec-4961-8368-e292edb5639a" providerId="ADAL" clId="{59ECF667-0BB2-4ECC-B149-9489BBE6EDB7}" dt="2023-11-29T02:46:51.433" v="2532" actId="478"/>
          <ac:spMkLst>
            <pc:docMk/>
            <pc:sldMk cId="973785327" sldId="301"/>
            <ac:spMk id="8" creationId="{71290D1E-7911-2053-6D47-056E085E54BE}"/>
          </ac:spMkLst>
        </pc:spChg>
        <pc:picChg chg="add mod">
          <ac:chgData name="Julian Oon" userId="84736d36-8bec-4961-8368-e292edb5639a" providerId="ADAL" clId="{59ECF667-0BB2-4ECC-B149-9489BBE6EDB7}" dt="2023-11-29T06:44:33.106" v="2793" actId="1076"/>
          <ac:picMkLst>
            <pc:docMk/>
            <pc:sldMk cId="973785327" sldId="301"/>
            <ac:picMk id="1026" creationId="{FFF4EDFF-014E-7197-94A2-B5E8AAA7CB74}"/>
          </ac:picMkLst>
        </pc:picChg>
      </pc:sldChg>
      <pc:sldChg chg="addSp delSp modSp add mod ord setBg">
        <pc:chgData name="Julian Oon" userId="84736d36-8bec-4961-8368-e292edb5639a" providerId="ADAL" clId="{59ECF667-0BB2-4ECC-B149-9489BBE6EDB7}" dt="2023-11-29T06:45:47.433" v="2797"/>
        <pc:sldMkLst>
          <pc:docMk/>
          <pc:sldMk cId="2816649358" sldId="302"/>
        </pc:sldMkLst>
        <pc:spChg chg="mod">
          <ac:chgData name="Julian Oon" userId="84736d36-8bec-4961-8368-e292edb5639a" providerId="ADAL" clId="{59ECF667-0BB2-4ECC-B149-9489BBE6EDB7}" dt="2023-11-29T04:55:50.055" v="2656" actId="207"/>
          <ac:spMkLst>
            <pc:docMk/>
            <pc:sldMk cId="2816649358" sldId="302"/>
            <ac:spMk id="2" creationId="{249336D6-7A07-6236-9C3C-81CFDBD4D960}"/>
          </ac:spMkLst>
        </pc:spChg>
        <pc:spChg chg="del">
          <ac:chgData name="Julian Oon" userId="84736d36-8bec-4961-8368-e292edb5639a" providerId="ADAL" clId="{59ECF667-0BB2-4ECC-B149-9489BBE6EDB7}" dt="2023-11-29T02:47:59.251" v="2566" actId="478"/>
          <ac:spMkLst>
            <pc:docMk/>
            <pc:sldMk cId="2816649358" sldId="302"/>
            <ac:spMk id="6" creationId="{DAB642DA-2BC2-4481-4F53-5609E0D8CCA2}"/>
          </ac:spMkLst>
        </pc:spChg>
        <pc:picChg chg="add mod">
          <ac:chgData name="Julian Oon" userId="84736d36-8bec-4961-8368-e292edb5639a" providerId="ADAL" clId="{59ECF667-0BB2-4ECC-B149-9489BBE6EDB7}" dt="2023-11-29T06:44:42.555" v="2795" actId="14100"/>
          <ac:picMkLst>
            <pc:docMk/>
            <pc:sldMk cId="2816649358" sldId="302"/>
            <ac:picMk id="4" creationId="{E71BB86E-BF3C-9C84-431E-AEF935B19C3A}"/>
          </ac:picMkLst>
        </pc:picChg>
        <pc:picChg chg="del">
          <ac:chgData name="Julian Oon" userId="84736d36-8bec-4961-8368-e292edb5639a" providerId="ADAL" clId="{59ECF667-0BB2-4ECC-B149-9489BBE6EDB7}" dt="2023-11-29T02:47:59.893" v="2567" actId="478"/>
          <ac:picMkLst>
            <pc:docMk/>
            <pc:sldMk cId="2816649358" sldId="302"/>
            <ac:picMk id="5" creationId="{62DDE431-BC3A-2810-3A24-173AB43B92D9}"/>
          </ac:picMkLst>
        </pc:picChg>
      </pc:sldChg>
      <pc:sldChg chg="add del">
        <pc:chgData name="Julian Oon" userId="84736d36-8bec-4961-8368-e292edb5639a" providerId="ADAL" clId="{59ECF667-0BB2-4ECC-B149-9489BBE6EDB7}" dt="2023-11-29T03:57:14.244" v="2638" actId="2696"/>
        <pc:sldMkLst>
          <pc:docMk/>
          <pc:sldMk cId="4118244146" sldId="303"/>
        </pc:sldMkLst>
      </pc:sldChg>
    </pc:docChg>
  </pc:docChgLst>
  <pc:docChgLst>
    <pc:chgData name="Samantha Da Silva" userId="S::samantha.dasilva@innerwest.nsw.gov.au::ce389dfe-dfa5-41cd-acc2-5a5ec3df56fc" providerId="AD" clId="Web-{F0AA4E0D-A760-6A92-C03D-9E2737E1A44B}"/>
    <pc:docChg chg="modSld">
      <pc:chgData name="Samantha Da Silva" userId="S::samantha.dasilva@innerwest.nsw.gov.au::ce389dfe-dfa5-41cd-acc2-5a5ec3df56fc" providerId="AD" clId="Web-{F0AA4E0D-A760-6A92-C03D-9E2737E1A44B}" dt="2023-11-29T02:28:16.430" v="2" actId="20577"/>
      <pc:docMkLst>
        <pc:docMk/>
      </pc:docMkLst>
      <pc:sldChg chg="modSp">
        <pc:chgData name="Samantha Da Silva" userId="S::samantha.dasilva@innerwest.nsw.gov.au::ce389dfe-dfa5-41cd-acc2-5a5ec3df56fc" providerId="AD" clId="Web-{F0AA4E0D-A760-6A92-C03D-9E2737E1A44B}" dt="2023-11-29T02:28:16.430" v="2" actId="20577"/>
        <pc:sldMkLst>
          <pc:docMk/>
          <pc:sldMk cId="1780216061" sldId="266"/>
        </pc:sldMkLst>
        <pc:spChg chg="mod">
          <ac:chgData name="Samantha Da Silva" userId="S::samantha.dasilva@innerwest.nsw.gov.au::ce389dfe-dfa5-41cd-acc2-5a5ec3df56fc" providerId="AD" clId="Web-{F0AA4E0D-A760-6A92-C03D-9E2737E1A44B}" dt="2023-11-29T02:28:16.430" v="2" actId="20577"/>
          <ac:spMkLst>
            <pc:docMk/>
            <pc:sldMk cId="1780216061" sldId="266"/>
            <ac:spMk id="8" creationId="{FE36EA6B-A2EE-2402-1EDB-A1FAE9D3DF3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BD4541-C1D2-4420-B3ED-377D9DC86DBA}" type="datetimeFigureOut">
              <a:rPr lang="en-AU" smtClean="0"/>
              <a:t>29/11/2023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C921D-01D6-4D18-AF91-856419E68D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87844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C921D-01D6-4D18-AF91-856419E68DF8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06184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3F572-479D-48F1-8515-F220D56595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4227" y="2174789"/>
            <a:ext cx="4291914" cy="2693772"/>
          </a:xfrm>
        </p:spPr>
        <p:txBody>
          <a:bodyPr anchor="t">
            <a:normAutofit/>
          </a:bodyPr>
          <a:lstStyle>
            <a:lvl1pPr algn="l">
              <a:defRPr sz="5000"/>
            </a:lvl1pPr>
          </a:lstStyle>
          <a:p>
            <a:r>
              <a:rPr lang="en-US"/>
              <a:t>Presentation </a:t>
            </a:r>
            <a:br>
              <a:rPr lang="en-US"/>
            </a:br>
            <a:r>
              <a:rPr lang="en-US"/>
              <a:t>Title</a:t>
            </a:r>
            <a:endParaRPr lang="en-AU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16FE996-444D-4FF9-8126-DC3AFB8F8A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12 December 2019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1EEDFCA0-85F9-47CB-9481-DC8FEE30B5A4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5387546" y="0"/>
            <a:ext cx="6804454" cy="6857999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/>
              <a:t>Insert Image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AE472B74-D0F2-430F-B518-64CECBACD9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876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095F1-6724-4284-AC9F-25539E7AD8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7" y="2537255"/>
            <a:ext cx="8633254" cy="1054442"/>
          </a:xfr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Section Title</a:t>
            </a:r>
            <a:br>
              <a:rPr lang="en-US"/>
            </a:br>
            <a:endParaRPr lang="en-AU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F3C2889-13CD-44E1-80BF-C45A24615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7E28456-F7AE-4890-80FF-A49E242D31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8B0A12E-6CA5-4DF6-98A1-E57A9C721E0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4227" y="3843208"/>
            <a:ext cx="5017873" cy="1054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Subhead if required</a:t>
            </a:r>
          </a:p>
          <a:p>
            <a:pPr lvl="4"/>
            <a:endParaRPr lang="en-AU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4FE1A15-B829-44AA-AB11-420F718B24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1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095D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095F1-6724-4284-AC9F-25539E7AD8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7" y="2537255"/>
            <a:ext cx="8633254" cy="1054442"/>
          </a:xfr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Section Title</a:t>
            </a:r>
            <a:br>
              <a:rPr lang="en-US"/>
            </a:br>
            <a:endParaRPr lang="en-AU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F3C2889-13CD-44E1-80BF-C45A24615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7E28456-F7AE-4890-80FF-A49E242D31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C5155D32-1A5B-4AB3-8FFF-2CAED02D7B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527" y="5875496"/>
            <a:ext cx="3596159" cy="436490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4738C448-5378-4840-80D1-A571E70017C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4227" y="3843208"/>
            <a:ext cx="5017873" cy="1054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Subhead if required</a:t>
            </a:r>
          </a:p>
          <a:p>
            <a:pPr lvl="4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66564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rgbClr val="115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095F1-6724-4284-AC9F-25539E7AD8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7" y="2537255"/>
            <a:ext cx="8633254" cy="1054442"/>
          </a:xfr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Section Title</a:t>
            </a:r>
            <a:br>
              <a:rPr lang="en-US"/>
            </a:br>
            <a:endParaRPr lang="en-AU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F3C2889-13CD-44E1-80BF-C45A24615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7E28456-F7AE-4890-80FF-A49E242D31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C5155D32-1A5B-4AB3-8FFF-2CAED02D7B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527" y="5875496"/>
            <a:ext cx="3596159" cy="43649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3E50220-2C6E-407B-A7E5-8DF84F8C56C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4227" y="3843208"/>
            <a:ext cx="5055973" cy="1054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>
                <a:latin typeface="Poppins 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Subhead if required</a:t>
            </a:r>
          </a:p>
        </p:txBody>
      </p:sp>
    </p:spTree>
    <p:extLst>
      <p:ext uri="{BB962C8B-B14F-4D97-AF65-F5344CB8AC3E}">
        <p14:creationId xmlns:p14="http://schemas.microsoft.com/office/powerpoint/2010/main" val="12971045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solidFill>
          <a:srgbClr val="FF6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095F1-6724-4284-AC9F-25539E7AD8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7" y="2537255"/>
            <a:ext cx="8633254" cy="1054442"/>
          </a:xfr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Section Title</a:t>
            </a:r>
            <a:br>
              <a:rPr lang="en-US"/>
            </a:br>
            <a:endParaRPr lang="en-AU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F3C2889-13CD-44E1-80BF-C45A24615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7E28456-F7AE-4890-80FF-A49E242D31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C5155D32-1A5B-4AB3-8FFF-2CAED02D7B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527" y="5875496"/>
            <a:ext cx="3596159" cy="436490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176AC7D-9B1F-4869-BB00-68887673079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4227" y="3843208"/>
            <a:ext cx="5017873" cy="1054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Subhead if required</a:t>
            </a:r>
          </a:p>
          <a:p>
            <a:pPr lvl="4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893215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solidFill>
          <a:srgbClr val="FF3F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095F1-6724-4284-AC9F-25539E7AD8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7" y="2537255"/>
            <a:ext cx="8633254" cy="1054442"/>
          </a:xfr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Section Title</a:t>
            </a:r>
            <a:br>
              <a:rPr lang="en-US"/>
            </a:br>
            <a:endParaRPr lang="en-AU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F3C2889-13CD-44E1-80BF-C45A24615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7E28456-F7AE-4890-80FF-A49E242D31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C5155D32-1A5B-4AB3-8FFF-2CAED02D7B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527" y="5875496"/>
            <a:ext cx="3596159" cy="43649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E9E1134-518A-4C7E-9E48-0A69B1A866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4227" y="3843208"/>
            <a:ext cx="5017873" cy="1054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Subhead if required</a:t>
            </a:r>
          </a:p>
          <a:p>
            <a:pPr lvl="4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37696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Pr>
        <a:solidFill>
          <a:srgbClr val="9832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095F1-6724-4284-AC9F-25539E7AD8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7" y="2537255"/>
            <a:ext cx="8633254" cy="1054442"/>
          </a:xfr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Section Title</a:t>
            </a:r>
            <a:br>
              <a:rPr lang="en-US"/>
            </a:br>
            <a:endParaRPr lang="en-AU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F3C2889-13CD-44E1-80BF-C45A24615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7E28456-F7AE-4890-80FF-A49E242D31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C5155D32-1A5B-4AB3-8FFF-2CAED02D7B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527" y="5875496"/>
            <a:ext cx="3596159" cy="43649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0BE6C6E4-5253-4BD0-8674-C23F321EE79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4227" y="3843208"/>
            <a:ext cx="5017873" cy="1054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Subhead if required</a:t>
            </a:r>
          </a:p>
          <a:p>
            <a:pPr lvl="4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378433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bg>
      <p:bgPr>
        <a:solidFill>
          <a:srgbClr val="66C4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05D4B07-AA1A-4C01-836A-C7EBC8291D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7" y="2537255"/>
            <a:ext cx="8633254" cy="1054442"/>
          </a:xfr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Section Title</a:t>
            </a:r>
            <a:br>
              <a:rPr lang="en-US"/>
            </a:br>
            <a:endParaRPr lang="en-AU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998C707-8E9B-450C-828C-48C8A289BC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DFFFF60-648A-471E-B265-224FD3A0EC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E18CE0D6-C3DF-4DA2-870D-5D00D1F0CA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527" y="5875496"/>
            <a:ext cx="3596159" cy="436490"/>
          </a:xfrm>
          <a:prstGeom prst="rect">
            <a:avLst/>
          </a:prstGeom>
        </p:spPr>
      </p:pic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07A8C1AC-ABD1-44AA-B88D-A200C144110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4227" y="3843208"/>
            <a:ext cx="5017873" cy="1054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Subhead if required</a:t>
            </a:r>
          </a:p>
          <a:p>
            <a:pPr lvl="4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42537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bg>
      <p:bgPr>
        <a:solidFill>
          <a:srgbClr val="FCA6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5B1FF5A-D9C2-4597-9774-D2CC38D20B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7" y="2537255"/>
            <a:ext cx="8633254" cy="1054442"/>
          </a:xfr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Section Title</a:t>
            </a:r>
            <a:br>
              <a:rPr lang="en-US"/>
            </a:br>
            <a:endParaRPr lang="en-AU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C644D2-DDCD-412E-901B-CA8C4B84C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A6D98719-7D1C-411F-95FC-E6692DE961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3612D071-281B-436D-959D-23B81180AC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527" y="5875496"/>
            <a:ext cx="3596159" cy="436490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461F812-3E0C-4CE0-A3F6-3371465D8E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4227" y="3843208"/>
            <a:ext cx="5055973" cy="1054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>
                <a:latin typeface="Poppins 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Subhead if required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A548678-108D-4742-9FEB-E7DF28F65C3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54227" y="3843208"/>
            <a:ext cx="5017873" cy="1054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Subhead if required</a:t>
            </a:r>
          </a:p>
          <a:p>
            <a:pPr lvl="4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08240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DC5611D-DB0A-41E9-97F1-67D4FE5612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F7290C3-55CA-44AA-9100-AA6E09E34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A2679C-C189-4EB4-B5D9-FF6C9428935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5989" y="1614616"/>
            <a:ext cx="4308389" cy="3962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100000"/>
              </a:lnSpc>
              <a:buNone/>
              <a:defRPr lang="en-US" sz="28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Enter Agenda Item 1</a:t>
            </a:r>
          </a:p>
          <a:p>
            <a:pPr lvl="0"/>
            <a:r>
              <a:rPr lang="en-US"/>
              <a:t>Enter Agenda Item 2 Enter Agenda Item 3 Enter Agenda Item 4 Enter Agenda Item 5 Enter Agenda Item 6 Enter Agenda Item 7 Enter Agenda Item 8 Enter Agenda Item 9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64EAA6C-31CD-4373-A40B-A08FD9E5A2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732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DC5611D-DB0A-41E9-97F1-67D4FE5612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F7290C3-55CA-44AA-9100-AA6E09E34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DD800AB-F0AC-4351-8F9A-AA805A40B6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989" y="1430210"/>
            <a:ext cx="10783330" cy="6951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800" dirty="0" smtClean="0"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A2679C-C189-4EB4-B5D9-FF6C9428935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5989" y="2253994"/>
            <a:ext cx="9349946" cy="332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100000"/>
              </a:lnSpc>
              <a:buNone/>
              <a:defRPr lang="en-US" sz="28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at, </a:t>
            </a:r>
            <a:r>
              <a:rPr lang="en-US" err="1"/>
              <a:t>labores</a:t>
            </a:r>
            <a:r>
              <a:rPr lang="en-US"/>
              <a:t> </a:t>
            </a:r>
            <a:r>
              <a:rPr lang="en-US" err="1"/>
              <a:t>omittam</a:t>
            </a:r>
            <a:r>
              <a:rPr lang="en-US"/>
              <a:t> </a:t>
            </a:r>
            <a:r>
              <a:rPr lang="en-US" err="1"/>
              <a:t>complectitur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 duo. Ex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legere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, ex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 </a:t>
            </a:r>
            <a:r>
              <a:rPr lang="en-US" err="1"/>
              <a:t>interesset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</a:t>
            </a:r>
            <a:r>
              <a:rPr lang="en-US" err="1"/>
              <a:t>Eum</a:t>
            </a:r>
            <a:r>
              <a:rPr lang="en-US"/>
              <a:t> cu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veritus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</a:t>
            </a:r>
            <a:r>
              <a:rPr lang="en-US" err="1"/>
              <a:t>nominati</a:t>
            </a:r>
            <a:r>
              <a:rPr lang="en-US"/>
              <a:t> </a:t>
            </a:r>
            <a:r>
              <a:rPr lang="en-US" err="1"/>
              <a:t>qualisque</a:t>
            </a:r>
            <a:r>
              <a:rPr lang="en-US"/>
              <a:t> sed </a:t>
            </a:r>
            <a:r>
              <a:rPr lang="en-US" err="1"/>
              <a:t>eu</a:t>
            </a:r>
            <a:r>
              <a:rPr lang="en-US"/>
              <a:t>. 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14399FCB-CCB4-48C4-BE33-0AB535BA52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927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wo Content">
    <p:bg>
      <p:bgPr>
        <a:solidFill>
          <a:srgbClr val="D2B9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DC5611D-DB0A-41E9-97F1-67D4FE5612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F7290C3-55CA-44AA-9100-AA6E09E34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DD800AB-F0AC-4351-8F9A-AA805A40B6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989" y="1430210"/>
            <a:ext cx="10783330" cy="6951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800" dirty="0" smtClean="0"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A2679C-C189-4EB4-B5D9-FF6C9428935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5989" y="2253994"/>
            <a:ext cx="9349946" cy="332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100000"/>
              </a:lnSpc>
              <a:buNone/>
              <a:defRPr lang="en-US" sz="28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at, </a:t>
            </a:r>
            <a:r>
              <a:rPr lang="en-US" err="1"/>
              <a:t>labores</a:t>
            </a:r>
            <a:r>
              <a:rPr lang="en-US"/>
              <a:t> </a:t>
            </a:r>
            <a:r>
              <a:rPr lang="en-US" err="1"/>
              <a:t>omittam</a:t>
            </a:r>
            <a:r>
              <a:rPr lang="en-US"/>
              <a:t> </a:t>
            </a:r>
            <a:r>
              <a:rPr lang="en-US" err="1"/>
              <a:t>complectitur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 duo. Ex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legere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, ex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 </a:t>
            </a:r>
            <a:r>
              <a:rPr lang="en-US" err="1"/>
              <a:t>interesset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</a:t>
            </a:r>
            <a:r>
              <a:rPr lang="en-US" err="1"/>
              <a:t>Eum</a:t>
            </a:r>
            <a:r>
              <a:rPr lang="en-US"/>
              <a:t> cu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veritus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</a:t>
            </a:r>
            <a:r>
              <a:rPr lang="en-US" err="1"/>
              <a:t>nominati</a:t>
            </a:r>
            <a:r>
              <a:rPr lang="en-US"/>
              <a:t> </a:t>
            </a:r>
            <a:r>
              <a:rPr lang="en-US" err="1"/>
              <a:t>qualisque</a:t>
            </a:r>
            <a:r>
              <a:rPr lang="en-US"/>
              <a:t> sed </a:t>
            </a:r>
            <a:r>
              <a:rPr lang="en-US" err="1"/>
              <a:t>eu</a:t>
            </a:r>
            <a:r>
              <a:rPr lang="en-US"/>
              <a:t>. 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14399FCB-CCB4-48C4-BE33-0AB535BA52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814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bg>
      <p:bgPr>
        <a:solidFill>
          <a:srgbClr val="DCD3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DC5611D-DB0A-41E9-97F1-67D4FE5612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F7290C3-55CA-44AA-9100-AA6E09E34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DD800AB-F0AC-4351-8F9A-AA805A40B6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989" y="1430210"/>
            <a:ext cx="10783330" cy="6951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800" dirty="0" smtClean="0"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A2679C-C189-4EB4-B5D9-FF6C9428935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5989" y="2253994"/>
            <a:ext cx="9349946" cy="332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100000"/>
              </a:lnSpc>
              <a:buNone/>
              <a:defRPr lang="en-US" sz="28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at, </a:t>
            </a:r>
            <a:r>
              <a:rPr lang="en-US" err="1"/>
              <a:t>labores</a:t>
            </a:r>
            <a:r>
              <a:rPr lang="en-US"/>
              <a:t> </a:t>
            </a:r>
            <a:r>
              <a:rPr lang="en-US" err="1"/>
              <a:t>omittam</a:t>
            </a:r>
            <a:r>
              <a:rPr lang="en-US"/>
              <a:t> </a:t>
            </a:r>
            <a:r>
              <a:rPr lang="en-US" err="1"/>
              <a:t>complectitur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 duo. Ex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legere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, ex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 </a:t>
            </a:r>
            <a:r>
              <a:rPr lang="en-US" err="1"/>
              <a:t>interesset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</a:t>
            </a:r>
            <a:r>
              <a:rPr lang="en-US" err="1"/>
              <a:t>Eum</a:t>
            </a:r>
            <a:r>
              <a:rPr lang="en-US"/>
              <a:t> cu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veritus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</a:t>
            </a:r>
            <a:r>
              <a:rPr lang="en-US" err="1"/>
              <a:t>nominati</a:t>
            </a:r>
            <a:r>
              <a:rPr lang="en-US"/>
              <a:t> </a:t>
            </a:r>
            <a:r>
              <a:rPr lang="en-US" err="1"/>
              <a:t>qualisque</a:t>
            </a:r>
            <a:r>
              <a:rPr lang="en-US"/>
              <a:t> sed </a:t>
            </a:r>
            <a:r>
              <a:rPr lang="en-US" err="1"/>
              <a:t>eu</a:t>
            </a:r>
            <a:r>
              <a:rPr lang="en-US"/>
              <a:t>. 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14399FCB-CCB4-48C4-BE33-0AB535BA52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3835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wo Content">
    <p:bg>
      <p:bgPr>
        <a:solidFill>
          <a:srgbClr val="FCD3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DC5611D-DB0A-41E9-97F1-67D4FE5612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F7290C3-55CA-44AA-9100-AA6E09E34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DD800AB-F0AC-4351-8F9A-AA805A40B6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989" y="1430210"/>
            <a:ext cx="10783330" cy="6951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800" dirty="0" smtClean="0"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A2679C-C189-4EB4-B5D9-FF6C9428935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5989" y="2253994"/>
            <a:ext cx="9349946" cy="332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100000"/>
              </a:lnSpc>
              <a:buNone/>
              <a:defRPr lang="en-US" sz="28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at, </a:t>
            </a:r>
            <a:r>
              <a:rPr lang="en-US" err="1"/>
              <a:t>labores</a:t>
            </a:r>
            <a:r>
              <a:rPr lang="en-US"/>
              <a:t> </a:t>
            </a:r>
            <a:r>
              <a:rPr lang="en-US" err="1"/>
              <a:t>omittam</a:t>
            </a:r>
            <a:r>
              <a:rPr lang="en-US"/>
              <a:t> </a:t>
            </a:r>
            <a:r>
              <a:rPr lang="en-US" err="1"/>
              <a:t>complectitur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 duo. Ex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legere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, ex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 </a:t>
            </a:r>
            <a:r>
              <a:rPr lang="en-US" err="1"/>
              <a:t>interesset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</a:t>
            </a:r>
            <a:r>
              <a:rPr lang="en-US" err="1"/>
              <a:t>Eum</a:t>
            </a:r>
            <a:r>
              <a:rPr lang="en-US"/>
              <a:t> cu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veritus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</a:t>
            </a:r>
            <a:r>
              <a:rPr lang="en-US" err="1"/>
              <a:t>nominati</a:t>
            </a:r>
            <a:r>
              <a:rPr lang="en-US"/>
              <a:t> </a:t>
            </a:r>
            <a:r>
              <a:rPr lang="en-US" err="1"/>
              <a:t>qualisque</a:t>
            </a:r>
            <a:r>
              <a:rPr lang="en-US"/>
              <a:t> sed </a:t>
            </a:r>
            <a:r>
              <a:rPr lang="en-US" err="1"/>
              <a:t>eu</a:t>
            </a:r>
            <a:r>
              <a:rPr lang="en-US"/>
              <a:t>. 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14399FCB-CCB4-48C4-BE33-0AB535BA52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68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wo Content">
    <p:bg>
      <p:bgPr>
        <a:solidFill>
          <a:srgbClr val="DBC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DC5611D-DB0A-41E9-97F1-67D4FE5612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F7290C3-55CA-44AA-9100-AA6E09E34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DD800AB-F0AC-4351-8F9A-AA805A40B6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989" y="1430210"/>
            <a:ext cx="10783330" cy="6951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800" dirty="0" smtClean="0"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A2679C-C189-4EB4-B5D9-FF6C9428935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5989" y="2253994"/>
            <a:ext cx="9349946" cy="332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100000"/>
              </a:lnSpc>
              <a:buNone/>
              <a:defRPr lang="en-US" sz="28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at, </a:t>
            </a:r>
            <a:r>
              <a:rPr lang="en-US" err="1"/>
              <a:t>labores</a:t>
            </a:r>
            <a:r>
              <a:rPr lang="en-US"/>
              <a:t> </a:t>
            </a:r>
            <a:r>
              <a:rPr lang="en-US" err="1"/>
              <a:t>omittam</a:t>
            </a:r>
            <a:r>
              <a:rPr lang="en-US"/>
              <a:t> </a:t>
            </a:r>
            <a:r>
              <a:rPr lang="en-US" err="1"/>
              <a:t>complectitur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 duo. Ex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legere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, ex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 </a:t>
            </a:r>
            <a:r>
              <a:rPr lang="en-US" err="1"/>
              <a:t>interesset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</a:t>
            </a:r>
            <a:r>
              <a:rPr lang="en-US" err="1"/>
              <a:t>Eum</a:t>
            </a:r>
            <a:r>
              <a:rPr lang="en-US"/>
              <a:t> cu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veritus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</a:t>
            </a:r>
            <a:r>
              <a:rPr lang="en-US" err="1"/>
              <a:t>nominati</a:t>
            </a:r>
            <a:r>
              <a:rPr lang="en-US"/>
              <a:t> </a:t>
            </a:r>
            <a:r>
              <a:rPr lang="en-US" err="1"/>
              <a:t>qualisque</a:t>
            </a:r>
            <a:r>
              <a:rPr lang="en-US"/>
              <a:t> sed </a:t>
            </a:r>
            <a:r>
              <a:rPr lang="en-US" err="1"/>
              <a:t>eu</a:t>
            </a:r>
            <a:r>
              <a:rPr lang="en-US"/>
              <a:t>. 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14399FCB-CCB4-48C4-BE33-0AB535BA52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2149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wo Content">
    <p:bg>
      <p:bgPr>
        <a:solidFill>
          <a:srgbClr val="B0CF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DC5611D-DB0A-41E9-97F1-67D4FE5612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F7290C3-55CA-44AA-9100-AA6E09E34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DD800AB-F0AC-4351-8F9A-AA805A40B6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989" y="1430210"/>
            <a:ext cx="10783330" cy="6951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800" dirty="0" smtClean="0"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A2679C-C189-4EB4-B5D9-FF6C9428935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5989" y="2253994"/>
            <a:ext cx="9349946" cy="332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100000"/>
              </a:lnSpc>
              <a:buNone/>
              <a:defRPr lang="en-US" sz="28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at, </a:t>
            </a:r>
            <a:r>
              <a:rPr lang="en-US" err="1"/>
              <a:t>labores</a:t>
            </a:r>
            <a:r>
              <a:rPr lang="en-US"/>
              <a:t> </a:t>
            </a:r>
            <a:r>
              <a:rPr lang="en-US" err="1"/>
              <a:t>omittam</a:t>
            </a:r>
            <a:r>
              <a:rPr lang="en-US"/>
              <a:t> </a:t>
            </a:r>
            <a:r>
              <a:rPr lang="en-US" err="1"/>
              <a:t>complectitur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 duo. Ex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legere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, ex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 </a:t>
            </a:r>
            <a:r>
              <a:rPr lang="en-US" err="1"/>
              <a:t>interesset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</a:t>
            </a:r>
            <a:r>
              <a:rPr lang="en-US" err="1"/>
              <a:t>Eum</a:t>
            </a:r>
            <a:r>
              <a:rPr lang="en-US"/>
              <a:t> cu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veritus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</a:t>
            </a:r>
            <a:r>
              <a:rPr lang="en-US" err="1"/>
              <a:t>nominati</a:t>
            </a:r>
            <a:r>
              <a:rPr lang="en-US"/>
              <a:t> </a:t>
            </a:r>
            <a:r>
              <a:rPr lang="en-US" err="1"/>
              <a:t>qualisque</a:t>
            </a:r>
            <a:r>
              <a:rPr lang="en-US"/>
              <a:t> sed </a:t>
            </a:r>
            <a:r>
              <a:rPr lang="en-US" err="1"/>
              <a:t>eu</a:t>
            </a:r>
            <a:r>
              <a:rPr lang="en-US"/>
              <a:t>. 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14399FCB-CCB4-48C4-BE33-0AB535BA52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8926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wo Content">
    <p:bg>
      <p:bgPr>
        <a:solidFill>
          <a:srgbClr val="B7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DC5611D-DB0A-41E9-97F1-67D4FE5612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F7290C3-55CA-44AA-9100-AA6E09E34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DD800AB-F0AC-4351-8F9A-AA805A40B6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989" y="1430210"/>
            <a:ext cx="10783330" cy="6951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800" dirty="0" smtClean="0"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A2679C-C189-4EB4-B5D9-FF6C9428935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5989" y="2253994"/>
            <a:ext cx="9349946" cy="332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100000"/>
              </a:lnSpc>
              <a:buNone/>
              <a:defRPr lang="en-US" sz="28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at, </a:t>
            </a:r>
            <a:r>
              <a:rPr lang="en-US" err="1"/>
              <a:t>labores</a:t>
            </a:r>
            <a:r>
              <a:rPr lang="en-US"/>
              <a:t> </a:t>
            </a:r>
            <a:r>
              <a:rPr lang="en-US" err="1"/>
              <a:t>omittam</a:t>
            </a:r>
            <a:r>
              <a:rPr lang="en-US"/>
              <a:t> </a:t>
            </a:r>
            <a:r>
              <a:rPr lang="en-US" err="1"/>
              <a:t>complectitur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 duo. Ex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legere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, ex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 </a:t>
            </a:r>
            <a:r>
              <a:rPr lang="en-US" err="1"/>
              <a:t>interesset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</a:t>
            </a:r>
            <a:r>
              <a:rPr lang="en-US" err="1"/>
              <a:t>Eum</a:t>
            </a:r>
            <a:r>
              <a:rPr lang="en-US"/>
              <a:t> cu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veritus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</a:t>
            </a:r>
            <a:r>
              <a:rPr lang="en-US" err="1"/>
              <a:t>nominati</a:t>
            </a:r>
            <a:r>
              <a:rPr lang="en-US"/>
              <a:t> </a:t>
            </a:r>
            <a:r>
              <a:rPr lang="en-US" err="1"/>
              <a:t>qualisque</a:t>
            </a:r>
            <a:r>
              <a:rPr lang="en-US"/>
              <a:t> sed </a:t>
            </a:r>
            <a:r>
              <a:rPr lang="en-US" err="1"/>
              <a:t>eu</a:t>
            </a:r>
            <a:r>
              <a:rPr lang="en-US"/>
              <a:t>. 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14399FCB-CCB4-48C4-BE33-0AB535BA52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1563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DD800AB-F0AC-4351-8F9A-AA805A40B6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989" y="1430210"/>
            <a:ext cx="10783330" cy="6951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800" dirty="0" smtClean="0"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A2679C-C189-4EB4-B5D9-FF6C9428935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5989" y="2253994"/>
            <a:ext cx="5038811" cy="332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100000"/>
              </a:lnSpc>
              <a:buNone/>
              <a:defRPr lang="en-US" sz="24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</a:p>
          <a:p>
            <a:pPr lvl="0"/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at, </a:t>
            </a:r>
            <a:r>
              <a:rPr lang="en-US" err="1"/>
              <a:t>labores</a:t>
            </a:r>
            <a:r>
              <a:rPr lang="en-US"/>
              <a:t> </a:t>
            </a:r>
            <a:r>
              <a:rPr lang="en-US" err="1"/>
              <a:t>omittam</a:t>
            </a:r>
            <a:r>
              <a:rPr lang="en-US"/>
              <a:t> </a:t>
            </a:r>
            <a:r>
              <a:rPr lang="en-US" err="1"/>
              <a:t>complectitur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 duo. Ex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legere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, ex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 </a:t>
            </a:r>
            <a:r>
              <a:rPr lang="en-US" err="1"/>
              <a:t>interesset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</a:t>
            </a:r>
            <a:r>
              <a:rPr lang="en-US" err="1"/>
              <a:t>Eum</a:t>
            </a:r>
            <a:r>
              <a:rPr lang="en-US"/>
              <a:t> cu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veritus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</a:t>
            </a:r>
            <a:r>
              <a:rPr lang="en-US" err="1"/>
              <a:t>nominati</a:t>
            </a:r>
            <a:r>
              <a:rPr lang="en-US"/>
              <a:t> </a:t>
            </a:r>
            <a:r>
              <a:rPr lang="en-US" err="1"/>
              <a:t>qualisque</a:t>
            </a:r>
            <a:r>
              <a:rPr lang="en-US"/>
              <a:t> sed </a:t>
            </a:r>
            <a:r>
              <a:rPr lang="en-US" err="1"/>
              <a:t>eu</a:t>
            </a:r>
            <a:r>
              <a:rPr lang="en-US"/>
              <a:t>. 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FB90F58-59CC-4BAF-AFCF-02F92119E82C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03208" y="2253994"/>
            <a:ext cx="5038811" cy="332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100000"/>
              </a:lnSpc>
              <a:buNone/>
              <a:defRPr lang="en-US" sz="24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</a:p>
          <a:p>
            <a:pPr lvl="0"/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at, </a:t>
            </a:r>
            <a:r>
              <a:rPr lang="en-US" err="1"/>
              <a:t>labores</a:t>
            </a:r>
            <a:r>
              <a:rPr lang="en-US"/>
              <a:t> </a:t>
            </a:r>
            <a:r>
              <a:rPr lang="en-US" err="1"/>
              <a:t>omittam</a:t>
            </a:r>
            <a:r>
              <a:rPr lang="en-US"/>
              <a:t> </a:t>
            </a:r>
            <a:r>
              <a:rPr lang="en-US" err="1"/>
              <a:t>complectitur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 duo. Ex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legere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, ex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 </a:t>
            </a:r>
            <a:r>
              <a:rPr lang="en-US" err="1"/>
              <a:t>interesset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</a:t>
            </a:r>
            <a:r>
              <a:rPr lang="en-US" err="1"/>
              <a:t>Eum</a:t>
            </a:r>
            <a:r>
              <a:rPr lang="en-US"/>
              <a:t> cu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veritus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</a:t>
            </a:r>
            <a:r>
              <a:rPr lang="en-US" err="1"/>
              <a:t>nominati</a:t>
            </a:r>
            <a:r>
              <a:rPr lang="en-US"/>
              <a:t> </a:t>
            </a:r>
            <a:r>
              <a:rPr lang="en-US" err="1"/>
              <a:t>qualisque</a:t>
            </a:r>
            <a:r>
              <a:rPr lang="en-US"/>
              <a:t> sed </a:t>
            </a:r>
            <a:r>
              <a:rPr lang="en-US" err="1"/>
              <a:t>eu</a:t>
            </a:r>
            <a:r>
              <a:rPr lang="en-US"/>
              <a:t>. 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41C155B-B800-46E5-9DF4-5F51DADBC6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8BC1C4F6-00B6-47AA-B2D9-106B4E65CD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844A1EC-4F27-4222-B8BA-17587743CC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</p:spTree>
    <p:extLst>
      <p:ext uri="{BB962C8B-B14F-4D97-AF65-F5344CB8AC3E}">
        <p14:creationId xmlns:p14="http://schemas.microsoft.com/office/powerpoint/2010/main" val="4253160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DD800AB-F0AC-4351-8F9A-AA805A40B6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989" y="1430210"/>
            <a:ext cx="10783330" cy="6951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800" dirty="0" smtClean="0"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A2679C-C189-4EB4-B5D9-FF6C9428935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5989" y="2253994"/>
            <a:ext cx="5038811" cy="332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100000"/>
              </a:lnSpc>
              <a:buNone/>
              <a:defRPr lang="en-US" sz="24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</a:p>
          <a:p>
            <a:pPr lvl="0"/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at, </a:t>
            </a:r>
            <a:r>
              <a:rPr lang="en-US" err="1"/>
              <a:t>labores</a:t>
            </a:r>
            <a:r>
              <a:rPr lang="en-US"/>
              <a:t> </a:t>
            </a:r>
            <a:r>
              <a:rPr lang="en-US" err="1"/>
              <a:t>omittam</a:t>
            </a:r>
            <a:r>
              <a:rPr lang="en-US"/>
              <a:t> </a:t>
            </a:r>
            <a:r>
              <a:rPr lang="en-US" err="1"/>
              <a:t>complectitur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 duo. Ex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legere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, ex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 </a:t>
            </a:r>
            <a:r>
              <a:rPr lang="en-US" err="1"/>
              <a:t>interesset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</a:t>
            </a:r>
            <a:r>
              <a:rPr lang="en-US" err="1"/>
              <a:t>Eum</a:t>
            </a:r>
            <a:r>
              <a:rPr lang="en-US"/>
              <a:t> cu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veritus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</a:t>
            </a:r>
            <a:r>
              <a:rPr lang="en-US" err="1"/>
              <a:t>nominati</a:t>
            </a:r>
            <a:r>
              <a:rPr lang="en-US"/>
              <a:t> </a:t>
            </a:r>
            <a:r>
              <a:rPr lang="en-US" err="1"/>
              <a:t>qualisque</a:t>
            </a:r>
            <a:r>
              <a:rPr lang="en-US"/>
              <a:t> sed </a:t>
            </a:r>
            <a:r>
              <a:rPr lang="en-US" err="1"/>
              <a:t>eu</a:t>
            </a:r>
            <a:r>
              <a:rPr lang="en-US"/>
              <a:t>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0F44898-B883-4A8D-95C4-5369D8C0C38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096000" y="2253994"/>
            <a:ext cx="5020962" cy="3323022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Insert </a:t>
            </a:r>
            <a:br>
              <a:rPr lang="en-AU"/>
            </a:br>
            <a:r>
              <a:rPr lang="en-AU"/>
              <a:t>media/picture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B256FEA-444B-482F-AFEC-C65A059542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0D01B973-AD58-4033-B8F1-3F1A352B8F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8A4C5A28-28B6-4832-835E-3F3ABBDF73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</p:spTree>
    <p:extLst>
      <p:ext uri="{BB962C8B-B14F-4D97-AF65-F5344CB8AC3E}">
        <p14:creationId xmlns:p14="http://schemas.microsoft.com/office/powerpoint/2010/main" val="38134132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DD800AB-F0AC-4351-8F9A-AA805A40B6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989" y="1430210"/>
            <a:ext cx="10783330" cy="6951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800" dirty="0" smtClean="0"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Points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A2679C-C189-4EB4-B5D9-FF6C9428935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5989" y="2253994"/>
            <a:ext cx="5038811" cy="332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4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</a:p>
          <a:p>
            <a:pPr lvl="0"/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at, labors</a:t>
            </a:r>
          </a:p>
          <a:p>
            <a:pPr lvl="0"/>
            <a:r>
              <a:rPr lang="en-US" err="1"/>
              <a:t>omittam</a:t>
            </a:r>
            <a:r>
              <a:rPr lang="en-US"/>
              <a:t> </a:t>
            </a:r>
            <a:r>
              <a:rPr lang="en-US" err="1"/>
              <a:t>complectitur</a:t>
            </a:r>
            <a:r>
              <a:rPr lang="en-US"/>
              <a:t> </a:t>
            </a:r>
            <a:r>
              <a:rPr lang="en-US" err="1"/>
              <a:t>ea</a:t>
            </a:r>
            <a:endParaRPr lang="en-US"/>
          </a:p>
          <a:p>
            <a:pPr lvl="0"/>
            <a:r>
              <a:rPr lang="en-US"/>
              <a:t>duo. Ex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legere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,</a:t>
            </a:r>
          </a:p>
          <a:p>
            <a:pPr lvl="0"/>
            <a:r>
              <a:rPr lang="en-US"/>
              <a:t>ex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conceptam</a:t>
            </a:r>
            <a:endParaRPr lang="en-US"/>
          </a:p>
          <a:p>
            <a:pPr lvl="0"/>
            <a:r>
              <a:rPr lang="en-US" err="1"/>
              <a:t>interesset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</a:t>
            </a:r>
            <a:r>
              <a:rPr lang="en-US" err="1"/>
              <a:t>Eum</a:t>
            </a:r>
            <a:r>
              <a:rPr lang="en-US"/>
              <a:t> cu </a:t>
            </a:r>
            <a:r>
              <a:rPr lang="en-US" err="1"/>
              <a:t>enim</a:t>
            </a:r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FB90F58-59CC-4BAF-AFCF-02F92119E82C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03208" y="2253994"/>
            <a:ext cx="5038811" cy="332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4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</a:p>
          <a:p>
            <a:pPr lvl="0"/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at, labors</a:t>
            </a:r>
          </a:p>
          <a:p>
            <a:pPr lvl="0"/>
            <a:r>
              <a:rPr lang="en-US" err="1"/>
              <a:t>omittam</a:t>
            </a:r>
            <a:r>
              <a:rPr lang="en-US"/>
              <a:t> </a:t>
            </a:r>
            <a:r>
              <a:rPr lang="en-US" err="1"/>
              <a:t>complectitur</a:t>
            </a:r>
            <a:r>
              <a:rPr lang="en-US"/>
              <a:t> </a:t>
            </a:r>
            <a:r>
              <a:rPr lang="en-US" err="1"/>
              <a:t>ea</a:t>
            </a:r>
            <a:endParaRPr lang="en-US"/>
          </a:p>
          <a:p>
            <a:pPr lvl="0"/>
            <a:r>
              <a:rPr lang="en-US"/>
              <a:t>duo. Ex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legere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,</a:t>
            </a:r>
          </a:p>
          <a:p>
            <a:pPr lvl="0"/>
            <a:r>
              <a:rPr lang="en-US"/>
              <a:t>ex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conceptam</a:t>
            </a:r>
            <a:endParaRPr lang="en-US"/>
          </a:p>
          <a:p>
            <a:pPr lvl="0"/>
            <a:r>
              <a:rPr lang="en-US" err="1"/>
              <a:t>interesset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</a:t>
            </a:r>
            <a:r>
              <a:rPr lang="en-US" err="1"/>
              <a:t>Eum</a:t>
            </a:r>
            <a:r>
              <a:rPr lang="en-US"/>
              <a:t> cu </a:t>
            </a:r>
            <a:r>
              <a:rPr lang="en-US" err="1"/>
              <a:t>enim</a:t>
            </a:r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0A48A83-1121-469D-86AD-6020546F97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41B4CDD-3425-42A5-AA5A-FA78725E99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A190652-FDEE-42EC-9697-0FF777F73B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</p:spTree>
    <p:extLst>
      <p:ext uri="{BB962C8B-B14F-4D97-AF65-F5344CB8AC3E}">
        <p14:creationId xmlns:p14="http://schemas.microsoft.com/office/powerpoint/2010/main" val="6629609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9293E78-8654-44E0-9CE1-97ACBD6FD349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345518" y="4261365"/>
            <a:ext cx="5020962" cy="144093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Subhead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18FAB07F-A20B-409D-B5A1-B707AE5551C3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6096000" y="4261364"/>
            <a:ext cx="5020962" cy="144093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Subhead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5DB2FFA-60F1-4556-A2A9-A3B1E8D451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518" y="977900"/>
            <a:ext cx="5020962" cy="3162299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Insert </a:t>
            </a:r>
            <a:br>
              <a:rPr lang="en-AU"/>
            </a:br>
            <a:r>
              <a:rPr lang="en-AU"/>
              <a:t>media/picture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85AE4A16-1BFE-44D8-A3EA-497513AC9ED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096000" y="977900"/>
            <a:ext cx="5020962" cy="3162299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Insert </a:t>
            </a:r>
            <a:br>
              <a:rPr lang="en-AU"/>
            </a:br>
            <a:r>
              <a:rPr lang="en-AU"/>
              <a:t>media/picture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F1D78513-C2F8-4440-AEE6-0D7C76EE0A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DBE3B6FA-DAB7-499D-BE8B-4BDC83BCE46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7AD2552C-B32E-477D-A46B-A0A06E6914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</p:spTree>
    <p:extLst>
      <p:ext uri="{BB962C8B-B14F-4D97-AF65-F5344CB8AC3E}">
        <p14:creationId xmlns:p14="http://schemas.microsoft.com/office/powerpoint/2010/main" val="4127089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6CAFA9F-711D-435A-ABFF-E01AF702F43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345518" y="4261365"/>
            <a:ext cx="5020962" cy="141553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Subhead</a:t>
            </a:r>
          </a:p>
          <a:p>
            <a:pPr lvl="0"/>
            <a:r>
              <a:rPr lang="en-US" err="1"/>
              <a:t>Quas</a:t>
            </a:r>
            <a:r>
              <a:rPr lang="en-US"/>
              <a:t> </a:t>
            </a:r>
            <a:r>
              <a:rPr lang="en-US" err="1"/>
              <a:t>incorrupte</a:t>
            </a:r>
            <a:r>
              <a:rPr lang="en-US"/>
              <a:t> </a:t>
            </a:r>
            <a:r>
              <a:rPr lang="en-US" err="1"/>
              <a:t>efficiendi</a:t>
            </a:r>
            <a:r>
              <a:rPr lang="en-US"/>
              <a:t> an vel, ne </a:t>
            </a:r>
            <a:r>
              <a:rPr lang="en-US" err="1"/>
              <a:t>nam</a:t>
            </a:r>
            <a:r>
              <a:rPr lang="en-US"/>
              <a:t> diam populo </a:t>
            </a:r>
            <a:r>
              <a:rPr lang="en-US" err="1"/>
              <a:t>possit</a:t>
            </a:r>
            <a:r>
              <a:rPr lang="en-US"/>
              <a:t>. Eu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 </a:t>
            </a:r>
            <a:r>
              <a:rPr lang="en-US" err="1"/>
              <a:t>disputando</a:t>
            </a:r>
            <a:r>
              <a:rPr lang="en-US"/>
              <a:t> per, ne quo </a:t>
            </a:r>
            <a:r>
              <a:rPr lang="en-US" err="1"/>
              <a:t>copiosae</a:t>
            </a:r>
            <a:r>
              <a:rPr lang="en-US"/>
              <a:t> </a:t>
            </a:r>
            <a:r>
              <a:rPr lang="en-US" err="1"/>
              <a:t>erroribus</a:t>
            </a:r>
            <a:r>
              <a:rPr lang="en-US"/>
              <a:t>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4579003-40D8-42D0-B7BF-A3A02F70BD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518" y="977900"/>
            <a:ext cx="5020962" cy="3162299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Insert </a:t>
            </a:r>
            <a:br>
              <a:rPr lang="en-AU"/>
            </a:br>
            <a:r>
              <a:rPr lang="en-AU"/>
              <a:t>media/picture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0C8FB17-E7A8-404D-928B-138FE4FEF7A4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096000" y="977900"/>
            <a:ext cx="5020962" cy="3162299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Insert </a:t>
            </a:r>
            <a:br>
              <a:rPr lang="en-AU"/>
            </a:br>
            <a:r>
              <a:rPr lang="en-AU"/>
              <a:t>media/picture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E94B4E6-6E18-4725-A577-5B7B1AE11487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6096000" y="4261364"/>
            <a:ext cx="5020962" cy="141553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Subhead</a:t>
            </a:r>
          </a:p>
          <a:p>
            <a:pPr lvl="0"/>
            <a:r>
              <a:rPr lang="en-US" err="1"/>
              <a:t>Quas</a:t>
            </a:r>
            <a:r>
              <a:rPr lang="en-US"/>
              <a:t> </a:t>
            </a:r>
            <a:r>
              <a:rPr lang="en-US" err="1"/>
              <a:t>incorrupte</a:t>
            </a:r>
            <a:r>
              <a:rPr lang="en-US"/>
              <a:t> </a:t>
            </a:r>
            <a:r>
              <a:rPr lang="en-US" err="1"/>
              <a:t>efficiendi</a:t>
            </a:r>
            <a:r>
              <a:rPr lang="en-US"/>
              <a:t> an vel, ne </a:t>
            </a:r>
            <a:r>
              <a:rPr lang="en-US" err="1"/>
              <a:t>nam</a:t>
            </a:r>
            <a:r>
              <a:rPr lang="en-US"/>
              <a:t> diam populo </a:t>
            </a:r>
            <a:r>
              <a:rPr lang="en-US" err="1"/>
              <a:t>possit</a:t>
            </a:r>
            <a:r>
              <a:rPr lang="en-US"/>
              <a:t>. Eu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 </a:t>
            </a:r>
            <a:r>
              <a:rPr lang="en-US" err="1"/>
              <a:t>disputando</a:t>
            </a:r>
            <a:r>
              <a:rPr lang="en-US"/>
              <a:t> per, ne quo </a:t>
            </a:r>
            <a:r>
              <a:rPr lang="en-US" err="1"/>
              <a:t>copiosae</a:t>
            </a:r>
            <a:r>
              <a:rPr lang="en-US"/>
              <a:t> </a:t>
            </a:r>
            <a:r>
              <a:rPr lang="en-US" err="1"/>
              <a:t>erroribus</a:t>
            </a:r>
            <a:r>
              <a:rPr lang="en-US"/>
              <a:t>.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992BF365-1D6C-4B35-B714-983DD7ED02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6DF36476-F2B1-407F-B3C9-4E221E50636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A4B9D347-A68F-418D-BFF4-3DB62EFDB6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</p:spTree>
    <p:extLst>
      <p:ext uri="{BB962C8B-B14F-4D97-AF65-F5344CB8AC3E}">
        <p14:creationId xmlns:p14="http://schemas.microsoft.com/office/powerpoint/2010/main" val="161437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3F79B5-E126-46AF-948C-04B238C44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7A3BA6-7A52-47EB-8029-10815E631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35889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52" r:id="rId11"/>
    <p:sldLayoutId id="2147483678" r:id="rId12"/>
    <p:sldLayoutId id="2147483673" r:id="rId13"/>
    <p:sldLayoutId id="2147483675" r:id="rId14"/>
    <p:sldLayoutId id="2147483676" r:id="rId15"/>
    <p:sldLayoutId id="2147483679" r:id="rId16"/>
    <p:sldLayoutId id="2147483680" r:id="rId17"/>
    <p:sldLayoutId id="2147483662" r:id="rId18"/>
    <p:sldLayoutId id="2147483664" r:id="rId19"/>
    <p:sldLayoutId id="2147483663" r:id="rId20"/>
    <p:sldLayoutId id="2147483655" r:id="rId21"/>
    <p:sldLayoutId id="2147483661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Poppins Medium" panose="00000600000000000000" pitchFamily="2" charset="0"/>
          <a:ea typeface="+mj-ea"/>
          <a:cs typeface="Poppins Medium" panose="000006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54BB0E8-4FD1-4166-83FB-A919E49D0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7866" y="985181"/>
            <a:ext cx="9576693" cy="4510096"/>
          </a:xfrm>
        </p:spPr>
        <p:txBody>
          <a:bodyPr>
            <a:noAutofit/>
          </a:bodyPr>
          <a:lstStyle/>
          <a:p>
            <a:r>
              <a:rPr lang="en-US" sz="8000" dirty="0"/>
              <a:t>Capital Works    Projects Update</a:t>
            </a:r>
            <a:endParaRPr lang="en-AU" sz="800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5C7491B-83C6-4E51-814C-5F10D2EC83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 dirty="0"/>
              <a:t>29 November 2023</a:t>
            </a:r>
          </a:p>
        </p:txBody>
      </p:sp>
    </p:spTree>
    <p:extLst>
      <p:ext uri="{BB962C8B-B14F-4D97-AF65-F5344CB8AC3E}">
        <p14:creationId xmlns:p14="http://schemas.microsoft.com/office/powerpoint/2010/main" val="1016524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D9FD99-604A-46A9-8DE7-0639860A5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851" y="386237"/>
            <a:ext cx="11364297" cy="1054442"/>
          </a:xfrm>
        </p:spPr>
        <p:txBody>
          <a:bodyPr/>
          <a:lstStyle/>
          <a:p>
            <a:r>
              <a:rPr lang="en-US" dirty="0"/>
              <a:t>Agenda</a:t>
            </a:r>
            <a:endParaRPr lang="en-A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E986E3-7DCE-C66A-F67F-145D4FBCD85A}"/>
              </a:ext>
            </a:extLst>
          </p:cNvPr>
          <p:cNvSpPr txBox="1"/>
          <p:nvPr/>
        </p:nvSpPr>
        <p:spPr>
          <a:xfrm>
            <a:off x="531223" y="2232485"/>
            <a:ext cx="86563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Recently Completed Projects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Projects in Construction / Design / Scoping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PAMP Update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Projects for Discussion</a:t>
            </a:r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725938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D9FD99-604A-46A9-8DE7-0639860A5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851" y="542992"/>
            <a:ext cx="11364297" cy="1054442"/>
          </a:xfrm>
        </p:spPr>
        <p:txBody>
          <a:bodyPr/>
          <a:lstStyle/>
          <a:p>
            <a:r>
              <a:rPr lang="en-US" dirty="0"/>
              <a:t>Recently Completed Projects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63725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249336D6-7A07-6236-9C3C-81CFDBD4D960}"/>
              </a:ext>
            </a:extLst>
          </p:cNvPr>
          <p:cNvSpPr txBox="1">
            <a:spLocks/>
          </p:cNvSpPr>
          <p:nvPr/>
        </p:nvSpPr>
        <p:spPr>
          <a:xfrm>
            <a:off x="209190" y="175793"/>
            <a:ext cx="11773620" cy="16796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kern="1200">
                <a:solidFill>
                  <a:schemeClr val="tx1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sz="5400" dirty="0">
                <a:solidFill>
                  <a:schemeClr val="bg1"/>
                </a:solidFill>
              </a:rPr>
              <a:t>Tom Foster – Newtown </a:t>
            </a:r>
            <a:r>
              <a:rPr lang="en-US" sz="5400" dirty="0" err="1">
                <a:solidFill>
                  <a:schemeClr val="bg1"/>
                </a:solidFill>
              </a:rPr>
              <a:t>Neighbourhood</a:t>
            </a:r>
            <a:r>
              <a:rPr lang="en-US" sz="5400" dirty="0">
                <a:solidFill>
                  <a:schemeClr val="bg1"/>
                </a:solidFill>
              </a:rPr>
              <a:t> Centre</a:t>
            </a:r>
            <a:endParaRPr lang="en-AU" sz="54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F0B186-FD7C-CD35-829E-544BCAAAF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247" y="1961964"/>
            <a:ext cx="5888319" cy="36869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0C6104-83C7-70F9-1112-F5F833386EFA}"/>
              </a:ext>
            </a:extLst>
          </p:cNvPr>
          <p:cNvSpPr txBox="1"/>
          <p:nvPr/>
        </p:nvSpPr>
        <p:spPr>
          <a:xfrm>
            <a:off x="6211566" y="3051349"/>
            <a:ext cx="58975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2"/>
                </a:solidFill>
              </a:rPr>
              <a:t>New access ramp and entry</a:t>
            </a:r>
          </a:p>
          <a:p>
            <a:r>
              <a:rPr lang="en-US" sz="4000" dirty="0">
                <a:solidFill>
                  <a:schemeClr val="bg2"/>
                </a:solidFill>
              </a:rPr>
              <a:t>New fully accessible toilet</a:t>
            </a:r>
          </a:p>
          <a:p>
            <a:r>
              <a:rPr lang="en-US" sz="4000" dirty="0">
                <a:solidFill>
                  <a:schemeClr val="bg2"/>
                </a:solidFill>
              </a:rPr>
              <a:t>Ambulant toilets</a:t>
            </a:r>
            <a:endParaRPr lang="en-AU" sz="4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321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5A4B34FC-4C55-DC7C-0171-FFFEA50E77C8}"/>
              </a:ext>
            </a:extLst>
          </p:cNvPr>
          <p:cNvSpPr txBox="1">
            <a:spLocks/>
          </p:cNvSpPr>
          <p:nvPr/>
        </p:nvSpPr>
        <p:spPr>
          <a:xfrm>
            <a:off x="79468" y="115213"/>
            <a:ext cx="11773620" cy="8806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kern="1200">
                <a:solidFill>
                  <a:schemeClr val="tx1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sz="5400" dirty="0"/>
              <a:t>Summer Hill Sustainability Hub</a:t>
            </a:r>
            <a:endParaRPr lang="en-AU" sz="5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3558A6-99F5-CFD4-266E-D1C1B2EB3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47" y="1117873"/>
            <a:ext cx="6924810" cy="44807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7B4A1DE-2D49-079E-3FA6-844538006509}"/>
              </a:ext>
            </a:extLst>
          </p:cNvPr>
          <p:cNvSpPr txBox="1"/>
          <p:nvPr/>
        </p:nvSpPr>
        <p:spPr>
          <a:xfrm>
            <a:off x="7515671" y="1773202"/>
            <a:ext cx="412413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New accessible toilet</a:t>
            </a:r>
          </a:p>
          <a:p>
            <a:r>
              <a:rPr lang="en-US" sz="4000" dirty="0"/>
              <a:t>Accessible parking spaces and paths of travel</a:t>
            </a:r>
            <a:endParaRPr lang="en-AU" sz="4000" dirty="0"/>
          </a:p>
        </p:txBody>
      </p:sp>
    </p:spTree>
    <p:extLst>
      <p:ext uri="{BB962C8B-B14F-4D97-AF65-F5344CB8AC3E}">
        <p14:creationId xmlns:p14="http://schemas.microsoft.com/office/powerpoint/2010/main" val="3233692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FD9D2C-4CBF-0A65-71D2-DB3BC6405D89}"/>
              </a:ext>
            </a:extLst>
          </p:cNvPr>
          <p:cNvSpPr txBox="1">
            <a:spLocks/>
          </p:cNvSpPr>
          <p:nvPr/>
        </p:nvSpPr>
        <p:spPr>
          <a:xfrm>
            <a:off x="79468" y="115213"/>
            <a:ext cx="11773620" cy="8806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kern="1200">
                <a:solidFill>
                  <a:schemeClr val="tx1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sz="5400" dirty="0"/>
              <a:t>Lewis Herman Reserve</a:t>
            </a:r>
            <a:endParaRPr lang="en-AU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703166-29EA-98C9-B005-E9B706D8F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833" y="1500428"/>
            <a:ext cx="6819048" cy="38571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C8CCF2-5522-750A-A6F0-B4588033BAF4}"/>
              </a:ext>
            </a:extLst>
          </p:cNvPr>
          <p:cNvSpPr txBox="1"/>
          <p:nvPr/>
        </p:nvSpPr>
        <p:spPr>
          <a:xfrm>
            <a:off x="7564657" y="1228396"/>
            <a:ext cx="412413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New accessible park including inclusive play spaces, nature play, park facilities, pathways and landscaping</a:t>
            </a:r>
            <a:endParaRPr lang="en-AU" sz="4000" dirty="0"/>
          </a:p>
        </p:txBody>
      </p:sp>
    </p:spTree>
    <p:extLst>
      <p:ext uri="{BB962C8B-B14F-4D97-AF65-F5344CB8AC3E}">
        <p14:creationId xmlns:p14="http://schemas.microsoft.com/office/powerpoint/2010/main" val="453707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C11E2BF2-736C-A0CE-3646-6D4D4F8D98F1}"/>
              </a:ext>
            </a:extLst>
          </p:cNvPr>
          <p:cNvSpPr txBox="1">
            <a:spLocks/>
          </p:cNvSpPr>
          <p:nvPr/>
        </p:nvSpPr>
        <p:spPr>
          <a:xfrm>
            <a:off x="64153" y="91818"/>
            <a:ext cx="11773620" cy="16796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kern="1200">
                <a:solidFill>
                  <a:schemeClr val="tx1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sz="5400" dirty="0"/>
              <a:t>Marrickville and St Peters Town Halls</a:t>
            </a:r>
            <a:endParaRPr lang="en-AU" sz="5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ACB628-9F97-FE9B-2B3E-DDC4D837B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227" y="1686758"/>
            <a:ext cx="5007886" cy="39741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290D1E-7911-2053-6D47-056E085E54BE}"/>
              </a:ext>
            </a:extLst>
          </p:cNvPr>
          <p:cNvSpPr txBox="1"/>
          <p:nvPr/>
        </p:nvSpPr>
        <p:spPr>
          <a:xfrm>
            <a:off x="5485938" y="2767280"/>
            <a:ext cx="58975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New main entry access ramp at St Peters Town Hall</a:t>
            </a:r>
          </a:p>
        </p:txBody>
      </p:sp>
    </p:spTree>
    <p:extLst>
      <p:ext uri="{BB962C8B-B14F-4D97-AF65-F5344CB8AC3E}">
        <p14:creationId xmlns:p14="http://schemas.microsoft.com/office/powerpoint/2010/main" val="1812140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1FC2DF-0769-42E5-B44C-E3A470D24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190" y="175793"/>
            <a:ext cx="11773620" cy="1679639"/>
          </a:xfrm>
        </p:spPr>
        <p:txBody>
          <a:bodyPr/>
          <a:lstStyle/>
          <a:p>
            <a:r>
              <a:rPr lang="en-US" sz="5400" dirty="0">
                <a:solidFill>
                  <a:schemeClr val="bg2"/>
                </a:solidFill>
              </a:rPr>
              <a:t>Camperdown Memorial Rest Park New Public Toilet</a:t>
            </a:r>
            <a:endParaRPr lang="en-AU" sz="5400" dirty="0">
              <a:solidFill>
                <a:schemeClr val="bg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E6E0E5-CC9B-9FB5-C22F-C3458498C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707" y="1966371"/>
            <a:ext cx="5518752" cy="34933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17A24B9-AAE0-E1DC-0DD9-5B6DE4F97A81}"/>
              </a:ext>
            </a:extLst>
          </p:cNvPr>
          <p:cNvSpPr txBox="1"/>
          <p:nvPr/>
        </p:nvSpPr>
        <p:spPr>
          <a:xfrm>
            <a:off x="6211566" y="3051349"/>
            <a:ext cx="58975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2"/>
                </a:solidFill>
              </a:rPr>
              <a:t>New fully accessible toilet</a:t>
            </a:r>
          </a:p>
          <a:p>
            <a:r>
              <a:rPr lang="en-US" sz="4000" dirty="0">
                <a:solidFill>
                  <a:schemeClr val="bg2"/>
                </a:solidFill>
              </a:rPr>
              <a:t>2x ambulant toilets</a:t>
            </a:r>
            <a:endParaRPr lang="en-AU" sz="4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327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D9FD99-604A-46A9-8DE7-0639860A5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765" y="484060"/>
            <a:ext cx="11364297" cy="3268741"/>
          </a:xfrm>
        </p:spPr>
        <p:txBody>
          <a:bodyPr/>
          <a:lstStyle/>
          <a:p>
            <a:r>
              <a:rPr lang="en-US" dirty="0"/>
              <a:t>Projects In Construction, Design or Scoping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97470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5A4B34FC-4C55-DC7C-0171-FFFEA50E77C8}"/>
              </a:ext>
            </a:extLst>
          </p:cNvPr>
          <p:cNvSpPr txBox="1">
            <a:spLocks/>
          </p:cNvSpPr>
          <p:nvPr/>
        </p:nvSpPr>
        <p:spPr>
          <a:xfrm>
            <a:off x="79468" y="115213"/>
            <a:ext cx="11773620" cy="8806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kern="1200">
                <a:solidFill>
                  <a:schemeClr val="tx1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sz="5400" dirty="0"/>
              <a:t>Pioneer Memorial Park New Toilet</a:t>
            </a:r>
            <a:endParaRPr lang="en-AU" sz="5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B4A1DE-2D49-079E-3FA6-844538006509}"/>
              </a:ext>
            </a:extLst>
          </p:cNvPr>
          <p:cNvSpPr txBox="1"/>
          <p:nvPr/>
        </p:nvSpPr>
        <p:spPr>
          <a:xfrm>
            <a:off x="6654537" y="2045195"/>
            <a:ext cx="468224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In Construction</a:t>
            </a:r>
          </a:p>
          <a:p>
            <a:endParaRPr lang="en-US" sz="4000" dirty="0"/>
          </a:p>
          <a:p>
            <a:r>
              <a:rPr lang="en-US" sz="4000" dirty="0"/>
              <a:t>New accessible toilet</a:t>
            </a:r>
          </a:p>
          <a:p>
            <a:r>
              <a:rPr lang="en-US" sz="4000" dirty="0"/>
              <a:t>2x Ambulant Toilets</a:t>
            </a:r>
            <a:endParaRPr lang="en-AU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719A9D-2A2E-2202-C2A1-DB082E456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641" y="1099854"/>
            <a:ext cx="6064562" cy="444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115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2B74B7E8-B4B8-4D0B-B9BE-DDFF7C1A0766}"/>
              </a:ext>
            </a:extLst>
          </p:cNvPr>
          <p:cNvSpPr txBox="1">
            <a:spLocks/>
          </p:cNvSpPr>
          <p:nvPr/>
        </p:nvSpPr>
        <p:spPr>
          <a:xfrm>
            <a:off x="209190" y="175794"/>
            <a:ext cx="11773620" cy="8806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kern="1200">
                <a:solidFill>
                  <a:schemeClr val="tx1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sz="5400" dirty="0"/>
              <a:t>Newtown Town Hall / Pride Centre</a:t>
            </a:r>
            <a:endParaRPr lang="en-AU" sz="5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5B6F75-72D9-46DA-7DE2-DA9DBCBC2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90" y="1056444"/>
            <a:ext cx="5538467" cy="45512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4E4BA8-7F6A-A72B-F828-A3132045A58D}"/>
              </a:ext>
            </a:extLst>
          </p:cNvPr>
          <p:cNvSpPr txBox="1"/>
          <p:nvPr/>
        </p:nvSpPr>
        <p:spPr>
          <a:xfrm>
            <a:off x="5916445" y="1536174"/>
            <a:ext cx="58975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In Construction</a:t>
            </a:r>
          </a:p>
          <a:p>
            <a:endParaRPr lang="en-US" sz="4000" dirty="0"/>
          </a:p>
          <a:p>
            <a:r>
              <a:rPr lang="en-US" sz="4000" dirty="0"/>
              <a:t>New adult change with accessible toilet</a:t>
            </a:r>
          </a:p>
          <a:p>
            <a:r>
              <a:rPr lang="en-US" sz="4000" dirty="0"/>
              <a:t>Accessibility improvements including Easy Step Lift</a:t>
            </a:r>
            <a:endParaRPr lang="en-AU" sz="4000" dirty="0"/>
          </a:p>
        </p:txBody>
      </p:sp>
    </p:spTree>
    <p:extLst>
      <p:ext uri="{BB962C8B-B14F-4D97-AF65-F5344CB8AC3E}">
        <p14:creationId xmlns:p14="http://schemas.microsoft.com/office/powerpoint/2010/main" val="3734371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1FC2DF-0769-42E5-B44C-E3A470D24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190" y="175793"/>
            <a:ext cx="11773620" cy="1679639"/>
          </a:xfrm>
        </p:spPr>
        <p:txBody>
          <a:bodyPr/>
          <a:lstStyle/>
          <a:p>
            <a:r>
              <a:rPr lang="en-US" sz="4400" dirty="0">
                <a:solidFill>
                  <a:schemeClr val="bg2"/>
                </a:solidFill>
              </a:rPr>
              <a:t>HJ Mahoney Memorial Reserve Amenities</a:t>
            </a:r>
            <a:endParaRPr lang="en-AU" sz="4400" dirty="0">
              <a:solidFill>
                <a:schemeClr val="bg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7A24B9-AAE0-E1DC-0DD9-5B6DE4F97A81}"/>
              </a:ext>
            </a:extLst>
          </p:cNvPr>
          <p:cNvSpPr txBox="1"/>
          <p:nvPr/>
        </p:nvSpPr>
        <p:spPr>
          <a:xfrm>
            <a:off x="5427371" y="766732"/>
            <a:ext cx="589757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2"/>
                </a:solidFill>
              </a:rPr>
              <a:t>In Construction</a:t>
            </a:r>
          </a:p>
          <a:p>
            <a:endParaRPr lang="en-US" sz="2000" dirty="0">
              <a:solidFill>
                <a:schemeClr val="bg2"/>
              </a:solidFill>
            </a:endParaRPr>
          </a:p>
          <a:p>
            <a:r>
              <a:rPr lang="en-US" sz="4000" dirty="0">
                <a:solidFill>
                  <a:schemeClr val="bg2"/>
                </a:solidFill>
              </a:rPr>
              <a:t>New fully accessible toilet</a:t>
            </a:r>
          </a:p>
          <a:p>
            <a:r>
              <a:rPr lang="en-US" sz="4000" dirty="0">
                <a:solidFill>
                  <a:schemeClr val="bg2"/>
                </a:solidFill>
              </a:rPr>
              <a:t>General accessibility improvements to provide access into changerooms and kiosk</a:t>
            </a:r>
          </a:p>
          <a:p>
            <a:r>
              <a:rPr lang="en-US" sz="4000" dirty="0">
                <a:solidFill>
                  <a:schemeClr val="bg2"/>
                </a:solidFill>
              </a:rPr>
              <a:t>Renewal of existing public toilets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8C9C1E-A918-AC79-DC2D-8A0F6F167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04" y="894832"/>
            <a:ext cx="4722367" cy="474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300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A4DD9F-C98A-68F4-2722-194095E59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35" y="1138335"/>
            <a:ext cx="5543155" cy="4474723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5EDDE58B-69DF-D2FA-37D3-46892A34F590}"/>
              </a:ext>
            </a:extLst>
          </p:cNvPr>
          <p:cNvSpPr txBox="1">
            <a:spLocks/>
          </p:cNvSpPr>
          <p:nvPr/>
        </p:nvSpPr>
        <p:spPr>
          <a:xfrm>
            <a:off x="209190" y="175794"/>
            <a:ext cx="11773620" cy="8806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kern="1200">
                <a:solidFill>
                  <a:schemeClr val="tx1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sz="5400" dirty="0">
                <a:solidFill>
                  <a:schemeClr val="bg1"/>
                </a:solidFill>
              </a:rPr>
              <a:t>Balmain Town Hall</a:t>
            </a:r>
            <a:endParaRPr lang="en-AU" sz="54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D357B8-CF2C-F467-D008-2D8728CC6B9B}"/>
              </a:ext>
            </a:extLst>
          </p:cNvPr>
          <p:cNvSpPr txBox="1"/>
          <p:nvPr/>
        </p:nvSpPr>
        <p:spPr>
          <a:xfrm>
            <a:off x="6096000" y="1175093"/>
            <a:ext cx="589757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In Procurement for Construction</a:t>
            </a:r>
          </a:p>
          <a:p>
            <a:endParaRPr lang="en-US" sz="4000" dirty="0">
              <a:solidFill>
                <a:schemeClr val="bg1"/>
              </a:solidFill>
            </a:endParaRPr>
          </a:p>
          <a:p>
            <a:r>
              <a:rPr lang="en-US" sz="4000" dirty="0">
                <a:solidFill>
                  <a:schemeClr val="bg1"/>
                </a:solidFill>
              </a:rPr>
              <a:t>New accessible entrance</a:t>
            </a:r>
          </a:p>
          <a:p>
            <a:r>
              <a:rPr lang="en-US" sz="4000" dirty="0">
                <a:solidFill>
                  <a:schemeClr val="bg1"/>
                </a:solidFill>
              </a:rPr>
              <a:t>Reconfigured internal accessible toilet</a:t>
            </a:r>
          </a:p>
          <a:p>
            <a:r>
              <a:rPr lang="en-US" sz="4000" dirty="0">
                <a:solidFill>
                  <a:schemeClr val="bg1"/>
                </a:solidFill>
              </a:rPr>
              <a:t>Accessibility improvements</a:t>
            </a:r>
            <a:endParaRPr lang="en-A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258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FD9D2C-4CBF-0A65-71D2-DB3BC6405D89}"/>
              </a:ext>
            </a:extLst>
          </p:cNvPr>
          <p:cNvSpPr txBox="1">
            <a:spLocks/>
          </p:cNvSpPr>
          <p:nvPr/>
        </p:nvSpPr>
        <p:spPr>
          <a:xfrm>
            <a:off x="79468" y="115213"/>
            <a:ext cx="11773620" cy="8806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kern="1200">
                <a:solidFill>
                  <a:schemeClr val="tx1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sz="5400" dirty="0"/>
              <a:t>King George Park – Inclusive Playground</a:t>
            </a:r>
            <a:endParaRPr lang="en-AU" sz="5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C8F6A5-C265-E2FD-17C9-9463BCC80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579" y="1706335"/>
            <a:ext cx="5730421" cy="40403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76D892-BC84-7CF6-EC37-F76DB842E83A}"/>
              </a:ext>
            </a:extLst>
          </p:cNvPr>
          <p:cNvSpPr txBox="1"/>
          <p:nvPr/>
        </p:nvSpPr>
        <p:spPr>
          <a:xfrm>
            <a:off x="6215862" y="2350480"/>
            <a:ext cx="58975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In Design</a:t>
            </a:r>
          </a:p>
          <a:p>
            <a:endParaRPr lang="en-US" sz="4000" dirty="0"/>
          </a:p>
          <a:p>
            <a:r>
              <a:rPr lang="en-US" sz="4000" dirty="0"/>
              <a:t>New inclusive playground and accessible toilet.</a:t>
            </a:r>
            <a:endParaRPr lang="en-AU" sz="4000" dirty="0"/>
          </a:p>
        </p:txBody>
      </p:sp>
    </p:spTree>
    <p:extLst>
      <p:ext uri="{BB962C8B-B14F-4D97-AF65-F5344CB8AC3E}">
        <p14:creationId xmlns:p14="http://schemas.microsoft.com/office/powerpoint/2010/main" val="1323488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C11E2BF2-736C-A0CE-3646-6D4D4F8D98F1}"/>
              </a:ext>
            </a:extLst>
          </p:cNvPr>
          <p:cNvSpPr txBox="1">
            <a:spLocks/>
          </p:cNvSpPr>
          <p:nvPr/>
        </p:nvSpPr>
        <p:spPr>
          <a:xfrm>
            <a:off x="64153" y="91818"/>
            <a:ext cx="11773620" cy="16796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kern="1200">
                <a:solidFill>
                  <a:schemeClr val="tx1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sz="5400" dirty="0" err="1">
                <a:solidFill>
                  <a:schemeClr val="bg2"/>
                </a:solidFill>
              </a:rPr>
              <a:t>Petersham</a:t>
            </a:r>
            <a:r>
              <a:rPr lang="en-US" sz="5400" dirty="0">
                <a:solidFill>
                  <a:schemeClr val="bg2"/>
                </a:solidFill>
              </a:rPr>
              <a:t> KU Kindergarten</a:t>
            </a:r>
            <a:endParaRPr lang="en-AU" sz="5400" dirty="0">
              <a:solidFill>
                <a:schemeClr val="bg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290D1E-7911-2053-6D47-056E085E54BE}"/>
              </a:ext>
            </a:extLst>
          </p:cNvPr>
          <p:cNvSpPr txBox="1"/>
          <p:nvPr/>
        </p:nvSpPr>
        <p:spPr>
          <a:xfrm>
            <a:off x="6588469" y="2038950"/>
            <a:ext cx="58975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2"/>
                </a:solidFill>
              </a:rPr>
              <a:t>In Design</a:t>
            </a:r>
          </a:p>
          <a:p>
            <a:endParaRPr lang="en-US" sz="4000" dirty="0">
              <a:solidFill>
                <a:schemeClr val="bg2"/>
              </a:solidFill>
            </a:endParaRPr>
          </a:p>
          <a:p>
            <a:r>
              <a:rPr lang="en-US" sz="4000" dirty="0">
                <a:solidFill>
                  <a:schemeClr val="bg2"/>
                </a:solidFill>
              </a:rPr>
              <a:t>New main entry access ramp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88A0C5-4ECB-CBF3-955C-C7D86B478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227" y="1053737"/>
            <a:ext cx="5944168" cy="4524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32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E482EB36-7CA8-61AA-8BA2-9DB1FCB7B403}"/>
              </a:ext>
            </a:extLst>
          </p:cNvPr>
          <p:cNvSpPr txBox="1">
            <a:spLocks/>
          </p:cNvSpPr>
          <p:nvPr/>
        </p:nvSpPr>
        <p:spPr>
          <a:xfrm>
            <a:off x="97222" y="115213"/>
            <a:ext cx="11773620" cy="8806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kern="1200">
                <a:solidFill>
                  <a:schemeClr val="tx1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sz="5400" dirty="0"/>
              <a:t>King George Park Amenities</a:t>
            </a:r>
            <a:endParaRPr lang="en-AU" sz="5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4BEDE3-BEB9-2DE8-F9E1-DC0E6B0C2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699" y="2437124"/>
            <a:ext cx="5559276" cy="30980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E36EA6B-A2EE-2402-1EDB-A1FAE9D3DF35}"/>
              </a:ext>
            </a:extLst>
          </p:cNvPr>
          <p:cNvSpPr txBox="1"/>
          <p:nvPr/>
        </p:nvSpPr>
        <p:spPr>
          <a:xfrm>
            <a:off x="8243575" y="1202729"/>
            <a:ext cx="3260209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dirty="0"/>
              <a:t>Scoping</a:t>
            </a:r>
          </a:p>
          <a:p>
            <a:endParaRPr lang="en-US" sz="3200"/>
          </a:p>
          <a:p>
            <a:r>
              <a:rPr lang="en-US" sz="3600"/>
              <a:t>Ambulant &amp; public toilets, wash basin, </a:t>
            </a:r>
            <a:endParaRPr lang="en-AU" sz="3600"/>
          </a:p>
          <a:p>
            <a:r>
              <a:rPr lang="en-US" sz="3600"/>
              <a:t>change facilities and storage rooms.</a:t>
            </a:r>
            <a:endParaRPr lang="en-AU" sz="3600">
              <a:cs typeface="Calibri"/>
            </a:endParaRPr>
          </a:p>
        </p:txBody>
      </p:sp>
      <p:pic>
        <p:nvPicPr>
          <p:cNvPr id="3" name="Picture 2" descr="A building with a solar panel on the roof&#10;&#10;Description automatically generated">
            <a:extLst>
              <a:ext uri="{FF2B5EF4-FFF2-40B4-BE49-F238E27FC236}">
                <a16:creationId xmlns:a16="http://schemas.microsoft.com/office/drawing/2014/main" id="{1BCF4127-9C2E-9A04-5308-66DF3A8338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70" t="24486" r="7854" b="31402"/>
          <a:stretch/>
        </p:blipFill>
        <p:spPr>
          <a:xfrm>
            <a:off x="311643" y="1330124"/>
            <a:ext cx="4755398" cy="181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216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249336D6-7A07-6236-9C3C-81CFDBD4D960}"/>
              </a:ext>
            </a:extLst>
          </p:cNvPr>
          <p:cNvSpPr txBox="1">
            <a:spLocks/>
          </p:cNvSpPr>
          <p:nvPr/>
        </p:nvSpPr>
        <p:spPr>
          <a:xfrm>
            <a:off x="209190" y="175793"/>
            <a:ext cx="11773620" cy="16796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kern="1200">
                <a:solidFill>
                  <a:schemeClr val="tx1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sz="5400" dirty="0"/>
              <a:t>Gladstone Park – New Toilet</a:t>
            </a:r>
            <a:endParaRPr lang="en-AU" sz="5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0C6104-83C7-70F9-1112-F5F833386EFA}"/>
              </a:ext>
            </a:extLst>
          </p:cNvPr>
          <p:cNvSpPr txBox="1"/>
          <p:nvPr/>
        </p:nvSpPr>
        <p:spPr>
          <a:xfrm>
            <a:off x="6628429" y="1855432"/>
            <a:ext cx="5092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DDE431-BC3A-2810-3A24-173AB43B9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967" y="1104807"/>
            <a:ext cx="6033391" cy="44948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B642DA-2BC2-4481-4F53-5609E0D8CCA2}"/>
              </a:ext>
            </a:extLst>
          </p:cNvPr>
          <p:cNvSpPr txBox="1"/>
          <p:nvPr/>
        </p:nvSpPr>
        <p:spPr>
          <a:xfrm>
            <a:off x="6628429" y="1536174"/>
            <a:ext cx="58975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Scoping</a:t>
            </a:r>
          </a:p>
          <a:p>
            <a:endParaRPr lang="en-US" sz="4000" dirty="0"/>
          </a:p>
          <a:p>
            <a:r>
              <a:rPr lang="en-US" sz="4000" dirty="0"/>
              <a:t>New toilet near children’s playground</a:t>
            </a:r>
          </a:p>
          <a:p>
            <a:r>
              <a:rPr lang="en-US" sz="4000" dirty="0"/>
              <a:t>Fully accessible and ambulant toilets</a:t>
            </a:r>
          </a:p>
        </p:txBody>
      </p:sp>
    </p:spTree>
    <p:extLst>
      <p:ext uri="{BB962C8B-B14F-4D97-AF65-F5344CB8AC3E}">
        <p14:creationId xmlns:p14="http://schemas.microsoft.com/office/powerpoint/2010/main" val="27403685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C8934990-DDDE-7D03-833F-C8FA6E4E7D7C}"/>
              </a:ext>
            </a:extLst>
          </p:cNvPr>
          <p:cNvSpPr txBox="1">
            <a:spLocks/>
          </p:cNvSpPr>
          <p:nvPr/>
        </p:nvSpPr>
        <p:spPr>
          <a:xfrm>
            <a:off x="79468" y="115213"/>
            <a:ext cx="11773620" cy="8806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kern="1200">
                <a:solidFill>
                  <a:schemeClr val="tx1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sz="5400" dirty="0"/>
              <a:t>Mackey Park Canoe Club Ramp</a:t>
            </a:r>
            <a:endParaRPr lang="en-AU" sz="5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01ED83-F504-1609-E927-AE5A38CC33EE}"/>
              </a:ext>
            </a:extLst>
          </p:cNvPr>
          <p:cNvSpPr txBox="1"/>
          <p:nvPr/>
        </p:nvSpPr>
        <p:spPr>
          <a:xfrm>
            <a:off x="7128344" y="1615031"/>
            <a:ext cx="438928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In Design</a:t>
            </a:r>
          </a:p>
          <a:p>
            <a:endParaRPr lang="en-US" sz="4000" dirty="0"/>
          </a:p>
          <a:p>
            <a:r>
              <a:rPr lang="en-US" sz="4000" dirty="0"/>
              <a:t>Accessible canoe/kayak water access ramp with paths of travel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6762DCC-F43A-60F4-D576-D8711C482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33" y="1218344"/>
            <a:ext cx="6228214" cy="442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886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7234C12B-7579-2F14-2BDA-59262D644EC3}"/>
              </a:ext>
            </a:extLst>
          </p:cNvPr>
          <p:cNvSpPr txBox="1">
            <a:spLocks/>
          </p:cNvSpPr>
          <p:nvPr/>
        </p:nvSpPr>
        <p:spPr>
          <a:xfrm>
            <a:off x="79468" y="115213"/>
            <a:ext cx="11773620" cy="8806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kern="1200">
                <a:solidFill>
                  <a:schemeClr val="tx1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sz="5400" dirty="0"/>
              <a:t>Mackey Park Amenities</a:t>
            </a:r>
            <a:endParaRPr lang="en-AU" sz="5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2FF9AB-BC63-3865-A8AE-F3DBB533D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22" y="1101021"/>
            <a:ext cx="7039342" cy="44040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6C5A90B-D64A-A485-04EF-6297A3E26F7C}"/>
              </a:ext>
            </a:extLst>
          </p:cNvPr>
          <p:cNvSpPr txBox="1"/>
          <p:nvPr/>
        </p:nvSpPr>
        <p:spPr>
          <a:xfrm>
            <a:off x="7483876" y="949968"/>
            <a:ext cx="462865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Scoping</a:t>
            </a:r>
          </a:p>
          <a:p>
            <a:endParaRPr lang="en-US" sz="1000" dirty="0"/>
          </a:p>
          <a:p>
            <a:r>
              <a:rPr lang="en-US" sz="4000" dirty="0"/>
              <a:t>Replace existing amenities with a new facility to invite entry from Carrington Road as per Draft Master Plan</a:t>
            </a:r>
            <a:endParaRPr lang="en-AU" sz="4000" dirty="0"/>
          </a:p>
        </p:txBody>
      </p:sp>
    </p:spTree>
    <p:extLst>
      <p:ext uri="{BB962C8B-B14F-4D97-AF65-F5344CB8AC3E}">
        <p14:creationId xmlns:p14="http://schemas.microsoft.com/office/powerpoint/2010/main" val="1502099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D9FD99-604A-46A9-8DE7-0639860A5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183" y="492769"/>
            <a:ext cx="11364297" cy="3268741"/>
          </a:xfrm>
        </p:spPr>
        <p:txBody>
          <a:bodyPr/>
          <a:lstStyle/>
          <a:p>
            <a:r>
              <a:rPr lang="en-US" dirty="0"/>
              <a:t>Projects for Discussion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60019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7DFC5EBC-4E93-DBD9-EAD1-84BAB6BA6705}"/>
              </a:ext>
            </a:extLst>
          </p:cNvPr>
          <p:cNvSpPr txBox="1">
            <a:spLocks/>
          </p:cNvSpPr>
          <p:nvPr/>
        </p:nvSpPr>
        <p:spPr>
          <a:xfrm>
            <a:off x="209190" y="367381"/>
            <a:ext cx="11773620" cy="16796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kern="1200">
                <a:solidFill>
                  <a:schemeClr val="tx1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sz="5400" dirty="0" err="1"/>
              <a:t>Thirning</a:t>
            </a:r>
            <a:r>
              <a:rPr lang="en-US" sz="5400" dirty="0"/>
              <a:t> Villa &amp; </a:t>
            </a:r>
            <a:r>
              <a:rPr lang="en-US" sz="5400" dirty="0" err="1"/>
              <a:t>Pratten</a:t>
            </a:r>
            <a:r>
              <a:rPr lang="en-US" sz="5400" dirty="0"/>
              <a:t> Park Renewal Works</a:t>
            </a:r>
            <a:endParaRPr lang="en-AU" sz="5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651CDB-EE3A-C4C1-B3C2-67B4C4E23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85" y="2026905"/>
            <a:ext cx="4826080" cy="36461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98C8BA-CE5E-D662-43A9-6337CEA75C1D}"/>
              </a:ext>
            </a:extLst>
          </p:cNvPr>
          <p:cNvSpPr txBox="1"/>
          <p:nvPr/>
        </p:nvSpPr>
        <p:spPr>
          <a:xfrm>
            <a:off x="5834743" y="2026905"/>
            <a:ext cx="51903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FY24/25 $65K</a:t>
            </a:r>
          </a:p>
          <a:p>
            <a:r>
              <a:rPr lang="en-US" sz="3200" dirty="0"/>
              <a:t>FY25/26 $500K</a:t>
            </a:r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5938942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1290D1E-7911-2053-6D47-056E085E54BE}"/>
              </a:ext>
            </a:extLst>
          </p:cNvPr>
          <p:cNvSpPr txBox="1"/>
          <p:nvPr/>
        </p:nvSpPr>
        <p:spPr>
          <a:xfrm>
            <a:off x="6588469" y="2038950"/>
            <a:ext cx="589757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Amenities Block A FY23/24 $40K, FY24/25 $330K</a:t>
            </a:r>
          </a:p>
          <a:p>
            <a:r>
              <a:rPr lang="en-US" sz="3200" dirty="0">
                <a:solidFill>
                  <a:schemeClr val="bg1"/>
                </a:solidFill>
              </a:rPr>
              <a:t>General Renewal Works</a:t>
            </a:r>
          </a:p>
          <a:p>
            <a:r>
              <a:rPr lang="en-US" sz="3200" dirty="0">
                <a:solidFill>
                  <a:schemeClr val="bg1"/>
                </a:solidFill>
              </a:rPr>
              <a:t>FY23/24 $30K, FY24/25 $170K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BC24739-7B9A-BD17-5236-830BB7FC5CC8}"/>
              </a:ext>
            </a:extLst>
          </p:cNvPr>
          <p:cNvSpPr txBox="1">
            <a:spLocks/>
          </p:cNvSpPr>
          <p:nvPr/>
        </p:nvSpPr>
        <p:spPr>
          <a:xfrm>
            <a:off x="209190" y="367381"/>
            <a:ext cx="11773620" cy="16796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kern="1200">
                <a:solidFill>
                  <a:schemeClr val="tx1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sz="5400" dirty="0">
                <a:solidFill>
                  <a:schemeClr val="bg1"/>
                </a:solidFill>
              </a:rPr>
              <a:t>Blackmore Park Renewal Works</a:t>
            </a:r>
            <a:endParaRPr lang="en-AU" sz="54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E02893-ABF5-D6B4-C138-8B6BB6936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35" y="1438275"/>
            <a:ext cx="6144240" cy="403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2945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63FA5206-64C0-DC25-F36E-767E92EECAE4}"/>
              </a:ext>
            </a:extLst>
          </p:cNvPr>
          <p:cNvSpPr txBox="1">
            <a:spLocks/>
          </p:cNvSpPr>
          <p:nvPr/>
        </p:nvSpPr>
        <p:spPr>
          <a:xfrm>
            <a:off x="209190" y="228424"/>
            <a:ext cx="11773620" cy="8806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kern="1200">
                <a:solidFill>
                  <a:schemeClr val="tx1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sz="4000" dirty="0"/>
              <a:t>Hoskins Park Toilet Renewal</a:t>
            </a:r>
            <a:endParaRPr lang="en-AU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4D6D39-CB00-C0E1-9869-21FBF9DCB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49" y="1027610"/>
            <a:ext cx="6178863" cy="45850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652AE28-9A82-5E1C-EE7E-4A17FD2488FC}"/>
              </a:ext>
            </a:extLst>
          </p:cNvPr>
          <p:cNvSpPr txBox="1"/>
          <p:nvPr/>
        </p:nvSpPr>
        <p:spPr>
          <a:xfrm>
            <a:off x="6879588" y="2283655"/>
            <a:ext cx="5190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FY24/25 $100K</a:t>
            </a:r>
          </a:p>
        </p:txBody>
      </p:sp>
    </p:spTree>
    <p:extLst>
      <p:ext uri="{BB962C8B-B14F-4D97-AF65-F5344CB8AC3E}">
        <p14:creationId xmlns:p14="http://schemas.microsoft.com/office/powerpoint/2010/main" val="15473486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D9FD99-604A-46A9-8DE7-0639860A5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851" y="588563"/>
            <a:ext cx="11364297" cy="3268741"/>
          </a:xfrm>
        </p:spPr>
        <p:txBody>
          <a:bodyPr/>
          <a:lstStyle/>
          <a:p>
            <a:r>
              <a:rPr lang="en-US" dirty="0"/>
              <a:t>PAMP Update</a:t>
            </a:r>
            <a:endParaRPr lang="en-A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B8C6D6-558B-7B8C-4A2E-8A930CB418DA}"/>
              </a:ext>
            </a:extLst>
          </p:cNvPr>
          <p:cNvSpPr txBox="1"/>
          <p:nvPr/>
        </p:nvSpPr>
        <p:spPr>
          <a:xfrm>
            <a:off x="413851" y="2076635"/>
            <a:ext cx="746468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400" dirty="0">
                <a:latin typeface="Poppins Medium"/>
                <a:cs typeface="Poppins Medium"/>
              </a:rPr>
              <a:t>$8m total budget over 4 years</a:t>
            </a:r>
            <a:endParaRPr lang="en-AU" sz="2400" dirty="0"/>
          </a:p>
          <a:p>
            <a:endParaRPr lang="en-AU" sz="2400" dirty="0"/>
          </a:p>
          <a:p>
            <a:r>
              <a:rPr lang="en-AU" sz="2400" dirty="0">
                <a:latin typeface="Poppins Medium"/>
                <a:cs typeface="Poppins Medium"/>
              </a:rPr>
              <a:t>$2m budget this financial year split:</a:t>
            </a:r>
          </a:p>
          <a:p>
            <a:r>
              <a:rPr lang="en-AU" sz="2400" dirty="0">
                <a:latin typeface="Poppins Medium"/>
                <a:cs typeface="Poppins Medium"/>
              </a:rPr>
              <a:t>	- $1m on kerb ramps</a:t>
            </a:r>
          </a:p>
          <a:p>
            <a:r>
              <a:rPr lang="en-AU" sz="2400" dirty="0">
                <a:latin typeface="Poppins Medium"/>
                <a:cs typeface="Poppins Medium"/>
              </a:rPr>
              <a:t>	- $1m on raised pedestrian crossings</a:t>
            </a:r>
          </a:p>
          <a:p>
            <a:endParaRPr lang="en-AU" sz="2400" dirty="0"/>
          </a:p>
          <a:p>
            <a:r>
              <a:rPr lang="en-AU" sz="2400" dirty="0">
                <a:latin typeface="Poppins Medium"/>
                <a:cs typeface="Poppins Medium"/>
              </a:rPr>
              <a:t>Completed 100 Kerb Ramps and 5 Raised Pedestrian crossings to date</a:t>
            </a:r>
          </a:p>
        </p:txBody>
      </p:sp>
    </p:spTree>
    <p:extLst>
      <p:ext uri="{BB962C8B-B14F-4D97-AF65-F5344CB8AC3E}">
        <p14:creationId xmlns:p14="http://schemas.microsoft.com/office/powerpoint/2010/main" val="24195040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6FDFF2-70BB-9F40-A557-DBF62054A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119" y="903057"/>
            <a:ext cx="5896831" cy="48059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0A1B34-6BA6-AFD1-C3AF-B3DC9DD7A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8659" y="903056"/>
            <a:ext cx="5340222" cy="4805917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4F73AC30-A157-82BC-1B68-5C0CB93103E1}"/>
              </a:ext>
            </a:extLst>
          </p:cNvPr>
          <p:cNvSpPr txBox="1">
            <a:spLocks/>
          </p:cNvSpPr>
          <p:nvPr/>
        </p:nvSpPr>
        <p:spPr>
          <a:xfrm>
            <a:off x="209190" y="228424"/>
            <a:ext cx="11773620" cy="8806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kern="1200">
                <a:solidFill>
                  <a:schemeClr val="tx1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sz="4000" dirty="0"/>
              <a:t>Church Street, Croydon</a:t>
            </a:r>
            <a:endParaRPr lang="en-AU" sz="4000" dirty="0"/>
          </a:p>
        </p:txBody>
      </p:sp>
    </p:spTree>
    <p:extLst>
      <p:ext uri="{BB962C8B-B14F-4D97-AF65-F5344CB8AC3E}">
        <p14:creationId xmlns:p14="http://schemas.microsoft.com/office/powerpoint/2010/main" val="19355652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65B7BF7-3243-CB5C-3C0C-F12CBC67C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12" y="923107"/>
            <a:ext cx="5297104" cy="46765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E1C12C-E195-018B-DB65-6986EBC0B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7946" y="910070"/>
            <a:ext cx="5151311" cy="4689540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0BB9119F-86EA-66F5-BB58-EBB8BFDE6166}"/>
              </a:ext>
            </a:extLst>
          </p:cNvPr>
          <p:cNvSpPr txBox="1">
            <a:spLocks/>
          </p:cNvSpPr>
          <p:nvPr/>
        </p:nvSpPr>
        <p:spPr>
          <a:xfrm>
            <a:off x="209190" y="228424"/>
            <a:ext cx="11773620" cy="8806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kern="1200">
                <a:solidFill>
                  <a:schemeClr val="tx1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sz="4000" dirty="0" err="1"/>
              <a:t>Cnr</a:t>
            </a:r>
            <a:r>
              <a:rPr lang="en-US" sz="4000" dirty="0"/>
              <a:t> Northumberland Ave and Albany Rd</a:t>
            </a:r>
            <a:endParaRPr lang="en-AU" sz="4000" dirty="0"/>
          </a:p>
        </p:txBody>
      </p:sp>
    </p:spTree>
    <p:extLst>
      <p:ext uri="{BB962C8B-B14F-4D97-AF65-F5344CB8AC3E}">
        <p14:creationId xmlns:p14="http://schemas.microsoft.com/office/powerpoint/2010/main" val="28663387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249336D6-7A07-6236-9C3C-81CFDBD4D960}"/>
              </a:ext>
            </a:extLst>
          </p:cNvPr>
          <p:cNvSpPr txBox="1">
            <a:spLocks/>
          </p:cNvSpPr>
          <p:nvPr/>
        </p:nvSpPr>
        <p:spPr>
          <a:xfrm>
            <a:off x="209190" y="175793"/>
            <a:ext cx="11773620" cy="16796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kern="1200">
                <a:solidFill>
                  <a:schemeClr val="tx1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sz="4400" dirty="0">
                <a:solidFill>
                  <a:schemeClr val="bg1"/>
                </a:solidFill>
              </a:rPr>
              <a:t>Collins and Trafalgar Street, Annandale</a:t>
            </a:r>
            <a:endParaRPr lang="en-AU" sz="44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0C6104-83C7-70F9-1112-F5F833386EFA}"/>
              </a:ext>
            </a:extLst>
          </p:cNvPr>
          <p:cNvSpPr txBox="1"/>
          <p:nvPr/>
        </p:nvSpPr>
        <p:spPr>
          <a:xfrm>
            <a:off x="6628429" y="1855432"/>
            <a:ext cx="5092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1BB86E-BF3C-9C84-431E-AEF935B19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464" y="1015612"/>
            <a:ext cx="7582275" cy="556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493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BC24739-7B9A-BD17-5236-830BB7FC5CC8}"/>
              </a:ext>
            </a:extLst>
          </p:cNvPr>
          <p:cNvSpPr txBox="1">
            <a:spLocks/>
          </p:cNvSpPr>
          <p:nvPr/>
        </p:nvSpPr>
        <p:spPr>
          <a:xfrm>
            <a:off x="209190" y="367381"/>
            <a:ext cx="11773620" cy="16796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kern="1200">
                <a:solidFill>
                  <a:schemeClr val="tx1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sz="5400" dirty="0" err="1">
                <a:solidFill>
                  <a:schemeClr val="bg1"/>
                </a:solidFill>
              </a:rPr>
              <a:t>Toothill</a:t>
            </a:r>
            <a:r>
              <a:rPr lang="en-US" sz="5400" dirty="0">
                <a:solidFill>
                  <a:schemeClr val="bg1"/>
                </a:solidFill>
              </a:rPr>
              <a:t> Street, </a:t>
            </a:r>
            <a:r>
              <a:rPr lang="en-US" sz="5400" dirty="0" err="1">
                <a:solidFill>
                  <a:schemeClr val="bg1"/>
                </a:solidFill>
              </a:rPr>
              <a:t>Lewisham</a:t>
            </a:r>
            <a:endParaRPr lang="en-AU" sz="5400" dirty="0">
              <a:solidFill>
                <a:schemeClr val="bg1"/>
              </a:solidFill>
            </a:endParaRPr>
          </a:p>
        </p:txBody>
      </p:sp>
      <p:pic>
        <p:nvPicPr>
          <p:cNvPr id="1026" name="Picture 11">
            <a:extLst>
              <a:ext uri="{FF2B5EF4-FFF2-40B4-BE49-F238E27FC236}">
                <a16:creationId xmlns:a16="http://schemas.microsoft.com/office/drawing/2014/main" id="{FFF4EDFF-014E-7197-94A2-B5E8AAA7C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538" y="1218875"/>
            <a:ext cx="7210696" cy="5408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3785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RAND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D2B996"/>
      </a:accent1>
      <a:accent2>
        <a:srgbClr val="FF4149"/>
      </a:accent2>
      <a:accent3>
        <a:srgbClr val="FCA6BD"/>
      </a:accent3>
      <a:accent4>
        <a:srgbClr val="095D4C"/>
      </a:accent4>
      <a:accent5>
        <a:srgbClr val="1156F6"/>
      </a:accent5>
      <a:accent6>
        <a:srgbClr val="66C4AE"/>
      </a:accent6>
      <a:hlink>
        <a:srgbClr val="FF613D"/>
      </a:hlink>
      <a:folHlink>
        <a:srgbClr val="98324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2dbecb4-1e58-408c-a8dc-80e2646a4080">UWF2DM6ZDUWT-181546708-7</_dlc_DocId>
    <_dlc_DocIdUrl xmlns="92dbecb4-1e58-408c-a8dc-80e2646a4080">
      <Url>https://innerwest.sharepoint.com/sites/intranet/howwework/communications/_layouts/15/DocIdRedir.aspx?ID=UWF2DM6ZDUWT-181546708-7</Url>
      <Description>UWF2DM6ZDUWT-181546708-7</Description>
    </_dlc_DocIdUrl>
    <SharedWithUsers xmlns="baad2d26-9dca-403a-8544-a95492c5cb85">
      <UserInfo>
        <DisplayName>Marea Getsios</DisplayName>
        <AccountId>3066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02F1F6BAC6FE4BBAF13E8F72484088" ma:contentTypeVersion="12" ma:contentTypeDescription="Create a new document." ma:contentTypeScope="" ma:versionID="e86c7585aae222079c1edce988a0729c">
  <xsd:schema xmlns:xsd="http://www.w3.org/2001/XMLSchema" xmlns:xs="http://www.w3.org/2001/XMLSchema" xmlns:p="http://schemas.microsoft.com/office/2006/metadata/properties" xmlns:ns2="92dbecb4-1e58-408c-a8dc-80e2646a4080" xmlns:ns3="6d374144-df41-4607-8fd8-88a24ba430f7" xmlns:ns4="baad2d26-9dca-403a-8544-a95492c5cb85" targetNamespace="http://schemas.microsoft.com/office/2006/metadata/properties" ma:root="true" ma:fieldsID="05987b4a9adc59cd53e4ced8219966b5" ns2:_="" ns3:_="" ns4:_="">
    <xsd:import namespace="92dbecb4-1e58-408c-a8dc-80e2646a4080"/>
    <xsd:import namespace="6d374144-df41-4607-8fd8-88a24ba430f7"/>
    <xsd:import namespace="baad2d26-9dca-403a-8544-a95492c5cb8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dbecb4-1e58-408c-a8dc-80e2646a4080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374144-df41-4607-8fd8-88a24ba430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ad2d26-9dca-403a-8544-a95492c5cb8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F6907D10-3B81-49D2-AA5D-A75675A420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1F3553D-74CD-4B62-BD48-F4DE3D320A7D}">
  <ds:schemaRefs>
    <ds:schemaRef ds:uri="6d374144-df41-4607-8fd8-88a24ba430f7"/>
    <ds:schemaRef ds:uri="92dbecb4-1e58-408c-a8dc-80e2646a4080"/>
    <ds:schemaRef ds:uri="baad2d26-9dca-403a-8544-a95492c5cb8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9D542A7-A673-4FAD-9B39-6C9BFA8B8307}">
  <ds:schemaRefs>
    <ds:schemaRef ds:uri="6d374144-df41-4607-8fd8-88a24ba430f7"/>
    <ds:schemaRef ds:uri="92dbecb4-1e58-408c-a8dc-80e2646a4080"/>
    <ds:schemaRef ds:uri="baad2d26-9dca-403a-8544-a95492c5cb8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99150103-B890-4097-BF1D-F2BB03D84030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1461</TotalTime>
  <Words>400</Words>
  <Application>Microsoft Office PowerPoint</Application>
  <PresentationFormat>Widescreen</PresentationFormat>
  <Paragraphs>94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Poppins</vt:lpstr>
      <vt:lpstr>Poppins </vt:lpstr>
      <vt:lpstr>Poppins Medium</vt:lpstr>
      <vt:lpstr>Office Theme</vt:lpstr>
      <vt:lpstr>Capital Works    Projects Update</vt:lpstr>
      <vt:lpstr>Agenda</vt:lpstr>
      <vt:lpstr>Recently Completed Projects</vt:lpstr>
      <vt:lpstr>PowerPoint Presentation</vt:lpstr>
      <vt:lpstr>PowerPoint Presentation</vt:lpstr>
      <vt:lpstr>PowerPoint Presentation</vt:lpstr>
      <vt:lpstr>PowerPoint Presentation</vt:lpstr>
      <vt:lpstr>Camperdown Memorial Rest Park New Public Toilet</vt:lpstr>
      <vt:lpstr>Projects In Construction, Design or Scoping</vt:lpstr>
      <vt:lpstr>PowerPoint Presentation</vt:lpstr>
      <vt:lpstr>PowerPoint Presentation</vt:lpstr>
      <vt:lpstr>HJ Mahoney Memorial Reserve Amenities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Projects for Discussion</vt:lpstr>
      <vt:lpstr>PowerPoint Presentation</vt:lpstr>
      <vt:lpstr>PowerPoint Presentation</vt:lpstr>
      <vt:lpstr>PowerPoint Presentation</vt:lpstr>
      <vt:lpstr>PAMP Update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Eden Barros</dc:creator>
  <cp:lastModifiedBy>Julian Oon</cp:lastModifiedBy>
  <cp:revision>4</cp:revision>
  <dcterms:created xsi:type="dcterms:W3CDTF">2019-12-12T06:19:32Z</dcterms:created>
  <dcterms:modified xsi:type="dcterms:W3CDTF">2023-11-29T07:57:00Z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0x010100E602F1F6BAC6FE4BBAF13E8F72484088</vt:lpwstr>
  </property>
  <property fmtid="{D5CDD505-2E9C-101B-9397-08002B2CF9AE}" pid="3" name="_dlc_DocIdItemGuid">
    <vt:lpwstr>500d5ae2-173b-4dbc-b16b-e1efb699cefb</vt:lpwstr>
  </property>
</Properties>
</file>