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61" r:id="rId6"/>
    <p:sldId id="282" r:id="rId7"/>
    <p:sldId id="283" r:id="rId8"/>
    <p:sldId id="284" r:id="rId9"/>
    <p:sldId id="285" r:id="rId10"/>
    <p:sldId id="286" r:id="rId11"/>
    <p:sldId id="287" r:id="rId12"/>
    <p:sldId id="288" r:id="rId13"/>
    <p:sldId id="289" r:id="rId14"/>
    <p:sldId id="290" r:id="rId15"/>
    <p:sldId id="291" r:id="rId16"/>
    <p:sldId id="292" r:id="rId17"/>
    <p:sldId id="293" r:id="rId18"/>
    <p:sldId id="294" r:id="rId19"/>
    <p:sldId id="295" r:id="rId20"/>
    <p:sldId id="296" r:id="rId21"/>
    <p:sldId id="297" r:id="rId22"/>
    <p:sldId id="298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BCDE4"/>
    <a:srgbClr val="FCD3DB"/>
    <a:srgbClr val="DCD3CB"/>
    <a:srgbClr val="D2B996"/>
    <a:srgbClr val="B7DFDF"/>
    <a:srgbClr val="B0CFC2"/>
    <a:srgbClr val="FCA6BD"/>
    <a:srgbClr val="66C4AE"/>
    <a:srgbClr val="983248"/>
    <a:srgbClr val="FF3F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1855DF1-CBA0-48D5-8D18-19B943F9E213}" v="1" dt="2026-06-09T04:09:30.3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6" d="100"/>
          <a:sy n="116" d="100"/>
        </p:scale>
        <p:origin x="27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3F572-479D-48F1-8515-F220D565951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4227" y="2174789"/>
            <a:ext cx="4291914" cy="2693772"/>
          </a:xfrm>
        </p:spPr>
        <p:txBody>
          <a:bodyPr anchor="t">
            <a:normAutofit/>
          </a:bodyPr>
          <a:lstStyle>
            <a:lvl1pPr algn="l">
              <a:defRPr sz="5000"/>
            </a:lvl1pPr>
          </a:lstStyle>
          <a:p>
            <a:r>
              <a:rPr lang="en-US"/>
              <a:t>Presentation </a:t>
            </a:r>
            <a:br>
              <a:rPr lang="en-US"/>
            </a:br>
            <a:r>
              <a:rPr lang="en-US"/>
              <a:t>Title</a:t>
            </a:r>
            <a:endParaRPr lang="en-AU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416FE996-444D-4FF9-8126-DC3AFB8F8A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37867" y="317414"/>
            <a:ext cx="16825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12 December 2019</a:t>
            </a:r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1EEDFCA0-85F9-47CB-9481-DC8FEE30B5A4}"/>
              </a:ext>
            </a:extLst>
          </p:cNvPr>
          <p:cNvSpPr>
            <a:spLocks noGrp="1"/>
          </p:cNvSpPr>
          <p:nvPr>
            <p:ph type="pic" idx="10" hasCustomPrompt="1"/>
          </p:nvPr>
        </p:nvSpPr>
        <p:spPr>
          <a:xfrm>
            <a:off x="5387546" y="0"/>
            <a:ext cx="6804454" cy="6857999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AU"/>
              <a:t>Insert Image</a:t>
            </a: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AE472B74-D0F2-430F-B518-64CECBACD9C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6721" y="5880147"/>
            <a:ext cx="3600965" cy="437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876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095F1-6724-4284-AC9F-25539E7AD8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4227" y="2537255"/>
            <a:ext cx="8633254" cy="1054442"/>
          </a:xfrm>
        </p:spPr>
        <p:txBody>
          <a:bodyPr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Section Title</a:t>
            </a:r>
            <a:br>
              <a:rPr lang="en-US"/>
            </a:br>
            <a:endParaRPr lang="en-AU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8F3C2889-13CD-44E1-80BF-C45A246152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37867" y="317414"/>
            <a:ext cx="16825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01 January 2020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07E28456-F7AE-4890-80FF-A49E242D31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08538" y="31741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Section or Title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8B0A12E-6CA5-4DF6-98A1-E57A9C721E0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54227" y="3843208"/>
            <a:ext cx="5017873" cy="10544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2400">
                <a:latin typeface="Poppins" panose="00000500000000000000" pitchFamily="2" charset="0"/>
                <a:cs typeface="Poppins" panose="00000500000000000000" pitchFamily="2" charset="0"/>
              </a:defRPr>
            </a:lvl1pPr>
            <a:lvl5pPr marL="1828800" indent="0">
              <a:buNone/>
              <a:defRPr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pPr lvl="0"/>
            <a:r>
              <a:rPr lang="en-US"/>
              <a:t>Subhead if required</a:t>
            </a:r>
          </a:p>
          <a:p>
            <a:pPr lvl="4"/>
            <a:endParaRPr lang="en-AU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04FE1A15-B829-44AA-AB11-420F718B24A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6721" y="5880147"/>
            <a:ext cx="3600965" cy="437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6112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rgbClr val="095D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095F1-6724-4284-AC9F-25539E7AD8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4227" y="2537255"/>
            <a:ext cx="8633254" cy="1054442"/>
          </a:xfrm>
        </p:spPr>
        <p:txBody>
          <a:bodyPr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Section Title</a:t>
            </a:r>
            <a:br>
              <a:rPr lang="en-US"/>
            </a:br>
            <a:endParaRPr lang="en-AU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8F3C2889-13CD-44E1-80BF-C45A246152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37867" y="317414"/>
            <a:ext cx="16825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01 January 2020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07E28456-F7AE-4890-80FF-A49E242D31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08538" y="31741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Section or Title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C5155D32-1A5B-4AB3-8FFF-2CAED02D7B2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1527" y="5875496"/>
            <a:ext cx="3596159" cy="436490"/>
          </a:xfrm>
          <a:prstGeom prst="rect">
            <a:avLst/>
          </a:prstGeom>
        </p:spPr>
      </p:pic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4738C448-5378-4840-80D1-A571E70017C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54227" y="3843208"/>
            <a:ext cx="5017873" cy="10544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2400">
                <a:latin typeface="Poppins" panose="00000500000000000000" pitchFamily="2" charset="0"/>
                <a:cs typeface="Poppins" panose="00000500000000000000" pitchFamily="2" charset="0"/>
              </a:defRPr>
            </a:lvl1pPr>
            <a:lvl5pPr marL="1828800" indent="0">
              <a:buNone/>
              <a:defRPr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pPr lvl="0"/>
            <a:r>
              <a:rPr lang="en-US"/>
              <a:t>Subhead if required</a:t>
            </a:r>
          </a:p>
          <a:p>
            <a:pPr lvl="4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166564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bg>
      <p:bgPr>
        <a:solidFill>
          <a:srgbClr val="115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095F1-6724-4284-AC9F-25539E7AD8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4227" y="2537255"/>
            <a:ext cx="8633254" cy="1054442"/>
          </a:xfrm>
        </p:spPr>
        <p:txBody>
          <a:bodyPr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Section Title</a:t>
            </a:r>
            <a:br>
              <a:rPr lang="en-US"/>
            </a:br>
            <a:endParaRPr lang="en-AU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8F3C2889-13CD-44E1-80BF-C45A246152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37867" y="317414"/>
            <a:ext cx="16825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01 January 2020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07E28456-F7AE-4890-80FF-A49E242D31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08538" y="31741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Section or Title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C5155D32-1A5B-4AB3-8FFF-2CAED02D7B2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1527" y="5875496"/>
            <a:ext cx="3596159" cy="436490"/>
          </a:xfrm>
          <a:prstGeom prst="rect">
            <a:avLst/>
          </a:prstGeom>
        </p:spPr>
      </p:pic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B3E50220-2C6E-407B-A7E5-8DF84F8C56C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54227" y="3843208"/>
            <a:ext cx="5055973" cy="10544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2400">
                <a:latin typeface="Poppins 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/>
              <a:t>Subhead if required</a:t>
            </a:r>
          </a:p>
        </p:txBody>
      </p:sp>
    </p:spTree>
    <p:extLst>
      <p:ext uri="{BB962C8B-B14F-4D97-AF65-F5344CB8AC3E}">
        <p14:creationId xmlns:p14="http://schemas.microsoft.com/office/powerpoint/2010/main" val="12971045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bg>
      <p:bgPr>
        <a:solidFill>
          <a:srgbClr val="FF61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095F1-6724-4284-AC9F-25539E7AD8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4227" y="2537255"/>
            <a:ext cx="8633254" cy="1054442"/>
          </a:xfrm>
        </p:spPr>
        <p:txBody>
          <a:bodyPr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Section Title</a:t>
            </a:r>
            <a:br>
              <a:rPr lang="en-US"/>
            </a:br>
            <a:endParaRPr lang="en-AU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8F3C2889-13CD-44E1-80BF-C45A246152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37867" y="317414"/>
            <a:ext cx="16825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01 January 2020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07E28456-F7AE-4890-80FF-A49E242D31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08538" y="31741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Section or Title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C5155D32-1A5B-4AB3-8FFF-2CAED02D7B2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1527" y="5875496"/>
            <a:ext cx="3596159" cy="436490"/>
          </a:xfrm>
          <a:prstGeom prst="rect">
            <a:avLst/>
          </a:prstGeom>
        </p:spPr>
      </p:pic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5176AC7D-9B1F-4869-BB00-68887673079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54227" y="3843208"/>
            <a:ext cx="5017873" cy="10544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2400">
                <a:latin typeface="Poppins" panose="00000500000000000000" pitchFamily="2" charset="0"/>
                <a:cs typeface="Poppins" panose="00000500000000000000" pitchFamily="2" charset="0"/>
              </a:defRPr>
            </a:lvl1pPr>
            <a:lvl5pPr marL="1828800" indent="0">
              <a:buNone/>
              <a:defRPr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pPr lvl="0"/>
            <a:r>
              <a:rPr lang="en-US"/>
              <a:t>Subhead if required</a:t>
            </a:r>
          </a:p>
          <a:p>
            <a:pPr lvl="4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893215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Header">
    <p:bg>
      <p:bgPr>
        <a:solidFill>
          <a:srgbClr val="FF3F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095F1-6724-4284-AC9F-25539E7AD8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4227" y="2537255"/>
            <a:ext cx="8633254" cy="1054442"/>
          </a:xfrm>
        </p:spPr>
        <p:txBody>
          <a:bodyPr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Section Title</a:t>
            </a:r>
            <a:br>
              <a:rPr lang="en-US"/>
            </a:br>
            <a:endParaRPr lang="en-AU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8F3C2889-13CD-44E1-80BF-C45A246152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37867" y="317414"/>
            <a:ext cx="16825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01 January 2020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07E28456-F7AE-4890-80FF-A49E242D31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08538" y="31741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Section or Title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C5155D32-1A5B-4AB3-8FFF-2CAED02D7B2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1527" y="5875496"/>
            <a:ext cx="3596159" cy="436490"/>
          </a:xfrm>
          <a:prstGeom prst="rect">
            <a:avLst/>
          </a:prstGeom>
        </p:spPr>
      </p:pic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5E9E1134-518A-4C7E-9E48-0A69B1A8668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54227" y="3843208"/>
            <a:ext cx="5017873" cy="10544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2400">
                <a:latin typeface="Poppins" panose="00000500000000000000" pitchFamily="2" charset="0"/>
                <a:cs typeface="Poppins" panose="00000500000000000000" pitchFamily="2" charset="0"/>
              </a:defRPr>
            </a:lvl1pPr>
            <a:lvl5pPr marL="1828800" indent="0">
              <a:buNone/>
              <a:defRPr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pPr lvl="0"/>
            <a:r>
              <a:rPr lang="en-US"/>
              <a:t>Subhead if required</a:t>
            </a:r>
          </a:p>
          <a:p>
            <a:pPr lvl="4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637696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Header">
    <p:bg>
      <p:bgPr>
        <a:solidFill>
          <a:srgbClr val="9832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095F1-6724-4284-AC9F-25539E7AD8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4227" y="2537255"/>
            <a:ext cx="8633254" cy="1054442"/>
          </a:xfrm>
        </p:spPr>
        <p:txBody>
          <a:bodyPr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Section Title</a:t>
            </a:r>
            <a:br>
              <a:rPr lang="en-US"/>
            </a:br>
            <a:endParaRPr lang="en-AU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8F3C2889-13CD-44E1-80BF-C45A246152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37867" y="317414"/>
            <a:ext cx="16825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01 January 2020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07E28456-F7AE-4890-80FF-A49E242D31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08538" y="31741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Section or Title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C5155D32-1A5B-4AB3-8FFF-2CAED02D7B2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1527" y="5875496"/>
            <a:ext cx="3596159" cy="436490"/>
          </a:xfrm>
          <a:prstGeom prst="rect">
            <a:avLst/>
          </a:prstGeom>
        </p:spPr>
      </p:pic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0BE6C6E4-5253-4BD0-8674-C23F321EE79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54227" y="3843208"/>
            <a:ext cx="5017873" cy="10544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2400">
                <a:latin typeface="Poppins" panose="00000500000000000000" pitchFamily="2" charset="0"/>
                <a:cs typeface="Poppins" panose="00000500000000000000" pitchFamily="2" charset="0"/>
              </a:defRPr>
            </a:lvl1pPr>
            <a:lvl5pPr marL="1828800" indent="0">
              <a:buNone/>
              <a:defRPr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pPr lvl="0"/>
            <a:r>
              <a:rPr lang="en-US"/>
              <a:t>Subhead if required</a:t>
            </a:r>
          </a:p>
          <a:p>
            <a:pPr lvl="4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378433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ection Header">
    <p:bg>
      <p:bgPr>
        <a:solidFill>
          <a:srgbClr val="66C4A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705D4B07-AA1A-4C01-836A-C7EBC8291D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4227" y="2537255"/>
            <a:ext cx="8633254" cy="1054442"/>
          </a:xfrm>
        </p:spPr>
        <p:txBody>
          <a:bodyPr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Section Title</a:t>
            </a:r>
            <a:br>
              <a:rPr lang="en-US"/>
            </a:br>
            <a:endParaRPr lang="en-AU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3998C707-8E9B-450C-828C-48C8A289BC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37867" y="317414"/>
            <a:ext cx="16825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01 January 2020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0DFFFF60-648A-471E-B265-224FD3A0EC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08538" y="31741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Section or Title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E18CE0D6-C3DF-4DA2-870D-5D00D1F0CA1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1527" y="5875496"/>
            <a:ext cx="3596159" cy="436490"/>
          </a:xfrm>
          <a:prstGeom prst="rect">
            <a:avLst/>
          </a:prstGeom>
        </p:spPr>
      </p:pic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07A8C1AC-ABD1-44AA-B88D-A200C144110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54227" y="3843208"/>
            <a:ext cx="5017873" cy="10544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2400">
                <a:latin typeface="Poppins" panose="00000500000000000000" pitchFamily="2" charset="0"/>
                <a:cs typeface="Poppins" panose="00000500000000000000" pitchFamily="2" charset="0"/>
              </a:defRPr>
            </a:lvl1pPr>
            <a:lvl5pPr marL="1828800" indent="0">
              <a:buNone/>
              <a:defRPr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pPr lvl="0"/>
            <a:r>
              <a:rPr lang="en-US"/>
              <a:t>Subhead if required</a:t>
            </a:r>
          </a:p>
          <a:p>
            <a:pPr lvl="4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842537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ection Header">
    <p:bg>
      <p:bgPr>
        <a:solidFill>
          <a:srgbClr val="FCA6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5B1FF5A-D9C2-4597-9774-D2CC38D20B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4227" y="2537255"/>
            <a:ext cx="8633254" cy="1054442"/>
          </a:xfrm>
        </p:spPr>
        <p:txBody>
          <a:bodyPr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Section Title</a:t>
            </a:r>
            <a:br>
              <a:rPr lang="en-US"/>
            </a:br>
            <a:endParaRPr lang="en-AU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2DC644D2-DDCD-412E-901B-CA8C4B84C2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37867" y="317414"/>
            <a:ext cx="16825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01 January 2020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A6D98719-7D1C-411F-95FC-E6692DE961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08538" y="31741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Section or Title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3612D071-281B-436D-959D-23B81180AC4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1527" y="5875496"/>
            <a:ext cx="3596159" cy="436490"/>
          </a:xfrm>
          <a:prstGeom prst="rect">
            <a:avLst/>
          </a:prstGeom>
        </p:spPr>
      </p:pic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F461F812-3E0C-4CE0-A3F6-3371465D8EA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54227" y="3843208"/>
            <a:ext cx="5055973" cy="10544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2400">
                <a:latin typeface="Poppins 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/>
              <a:t>Subhead if required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A548678-108D-4742-9FEB-E7DF28F65C32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354227" y="3843208"/>
            <a:ext cx="5017873" cy="10544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2400">
                <a:latin typeface="Poppins" panose="00000500000000000000" pitchFamily="2" charset="0"/>
                <a:cs typeface="Poppins" panose="00000500000000000000" pitchFamily="2" charset="0"/>
              </a:defRPr>
            </a:lvl1pPr>
            <a:lvl5pPr marL="1828800" indent="0">
              <a:buNone/>
              <a:defRPr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pPr lvl="0"/>
            <a:r>
              <a:rPr lang="en-US"/>
              <a:t>Subhead if required</a:t>
            </a:r>
          </a:p>
          <a:p>
            <a:pPr lvl="4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408240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DC5611D-DB0A-41E9-97F1-67D4FE5612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7867" y="317414"/>
            <a:ext cx="16825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01 January 2020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7F7290C3-55CA-44AA-9100-AA6E09E34E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08538" y="31741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Section or Title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7FA2679C-C189-4EB4-B5D9-FF6C94289354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345989" y="1614616"/>
            <a:ext cx="4308389" cy="3962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>
              <a:lnSpc>
                <a:spcPct val="100000"/>
              </a:lnSpc>
              <a:buNone/>
              <a:defRPr lang="en-US" sz="2800" dirty="0" smtClean="0">
                <a:latin typeface="Poppins" panose="00000500000000000000" pitchFamily="2" charset="0"/>
                <a:cs typeface="Poppins" panose="00000500000000000000" pitchFamily="2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/>
              <a:t>Enter Agenda Item 1</a:t>
            </a:r>
          </a:p>
          <a:p>
            <a:pPr lvl="0"/>
            <a:r>
              <a:rPr lang="en-US"/>
              <a:t>Enter Agenda Item 2 Enter Agenda Item 3 Enter Agenda Item 4 Enter Agenda Item 5 Enter Agenda Item 6 Enter Agenda Item 7 Enter Agenda Item 8 Enter Agenda Item 9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764EAA6C-31CD-4373-A40B-A08FD9E5A2B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6721" y="5880147"/>
            <a:ext cx="3600965" cy="437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732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DC5611D-DB0A-41E9-97F1-67D4FE5612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7867" y="317414"/>
            <a:ext cx="16825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01 January 2020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7F7290C3-55CA-44AA-9100-AA6E09E34E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08538" y="31741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Section or Title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DD800AB-F0AC-4351-8F9A-AA805A40B69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5989" y="1430210"/>
            <a:ext cx="10783330" cy="69515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2800" dirty="0" smtClean="0">
                <a:latin typeface="Poppins Medium" panose="00000600000000000000" pitchFamily="2" charset="0"/>
                <a:cs typeface="Poppins Medium" panose="00000600000000000000" pitchFamily="2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7FA2679C-C189-4EB4-B5D9-FF6C94289354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345989" y="2253994"/>
            <a:ext cx="9349946" cy="332302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>
              <a:lnSpc>
                <a:spcPct val="100000"/>
              </a:lnSpc>
              <a:buNone/>
              <a:defRPr lang="en-US" sz="2800" dirty="0" smtClean="0">
                <a:latin typeface="Poppins" panose="00000500000000000000" pitchFamily="2" charset="0"/>
                <a:cs typeface="Poppins" panose="00000500000000000000" pitchFamily="2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 at, </a:t>
            </a:r>
            <a:r>
              <a:rPr lang="en-US" err="1"/>
              <a:t>labores</a:t>
            </a:r>
            <a:r>
              <a:rPr lang="en-US"/>
              <a:t> </a:t>
            </a:r>
            <a:r>
              <a:rPr lang="en-US" err="1"/>
              <a:t>omittam</a:t>
            </a:r>
            <a:r>
              <a:rPr lang="en-US"/>
              <a:t> </a:t>
            </a:r>
            <a:r>
              <a:rPr lang="en-US" err="1"/>
              <a:t>complectitur</a:t>
            </a:r>
            <a:r>
              <a:rPr lang="en-US"/>
              <a:t> </a:t>
            </a:r>
            <a:r>
              <a:rPr lang="en-US" err="1"/>
              <a:t>ea</a:t>
            </a:r>
            <a:r>
              <a:rPr lang="en-US"/>
              <a:t> duo. Ex </a:t>
            </a:r>
            <a:r>
              <a:rPr lang="en-US" err="1"/>
              <a:t>nam</a:t>
            </a:r>
            <a:r>
              <a:rPr lang="en-US"/>
              <a:t> </a:t>
            </a:r>
            <a:r>
              <a:rPr lang="en-US" err="1"/>
              <a:t>legere</a:t>
            </a:r>
            <a:r>
              <a:rPr lang="en-US"/>
              <a:t> </a:t>
            </a:r>
            <a:r>
              <a:rPr lang="en-US" err="1"/>
              <a:t>menandri</a:t>
            </a:r>
            <a:r>
              <a:rPr lang="en-US"/>
              <a:t>, ex </a:t>
            </a:r>
            <a:r>
              <a:rPr lang="en-US" err="1"/>
              <a:t>volutpat</a:t>
            </a:r>
            <a:r>
              <a:rPr lang="en-US"/>
              <a:t> </a:t>
            </a:r>
            <a:r>
              <a:rPr lang="en-US" err="1"/>
              <a:t>conceptam</a:t>
            </a:r>
            <a:r>
              <a:rPr lang="en-US"/>
              <a:t> </a:t>
            </a:r>
            <a:r>
              <a:rPr lang="en-US" err="1"/>
              <a:t>interesset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 </a:t>
            </a:r>
            <a:r>
              <a:rPr lang="en-US" err="1"/>
              <a:t>Eum</a:t>
            </a:r>
            <a:r>
              <a:rPr lang="en-US"/>
              <a:t> cu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veritus</a:t>
            </a:r>
            <a:r>
              <a:rPr lang="en-US"/>
              <a:t> </a:t>
            </a:r>
            <a:r>
              <a:rPr lang="en-US" err="1"/>
              <a:t>conceptam</a:t>
            </a:r>
            <a:r>
              <a:rPr lang="en-US"/>
              <a:t>, </a:t>
            </a:r>
            <a:r>
              <a:rPr lang="en-US" err="1"/>
              <a:t>nominati</a:t>
            </a:r>
            <a:r>
              <a:rPr lang="en-US"/>
              <a:t> </a:t>
            </a:r>
            <a:r>
              <a:rPr lang="en-US" err="1"/>
              <a:t>qualisque</a:t>
            </a:r>
            <a:r>
              <a:rPr lang="en-US"/>
              <a:t> sed </a:t>
            </a:r>
            <a:r>
              <a:rPr lang="en-US" err="1"/>
              <a:t>eu</a:t>
            </a:r>
            <a:r>
              <a:rPr lang="en-US"/>
              <a:t>. 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14399FCB-CCB4-48C4-BE33-0AB535BA520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6721" y="5880147"/>
            <a:ext cx="3600965" cy="437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9270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wo Content">
    <p:bg>
      <p:bgPr>
        <a:solidFill>
          <a:srgbClr val="D2B9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DC5611D-DB0A-41E9-97F1-67D4FE5612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7867" y="317414"/>
            <a:ext cx="16825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01 January 2020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7F7290C3-55CA-44AA-9100-AA6E09E34E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08538" y="31741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Section or Title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DD800AB-F0AC-4351-8F9A-AA805A40B69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5989" y="1430210"/>
            <a:ext cx="10783330" cy="69515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2800" dirty="0" smtClean="0">
                <a:latin typeface="Poppins Medium" panose="00000600000000000000" pitchFamily="2" charset="0"/>
                <a:cs typeface="Poppins Medium" panose="00000600000000000000" pitchFamily="2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7FA2679C-C189-4EB4-B5D9-FF6C94289354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345989" y="2253994"/>
            <a:ext cx="9349946" cy="332302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>
              <a:lnSpc>
                <a:spcPct val="100000"/>
              </a:lnSpc>
              <a:buNone/>
              <a:defRPr lang="en-US" sz="2800" dirty="0" smtClean="0">
                <a:latin typeface="Poppins" panose="00000500000000000000" pitchFamily="2" charset="0"/>
                <a:cs typeface="Poppins" panose="00000500000000000000" pitchFamily="2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 at, </a:t>
            </a:r>
            <a:r>
              <a:rPr lang="en-US" err="1"/>
              <a:t>labores</a:t>
            </a:r>
            <a:r>
              <a:rPr lang="en-US"/>
              <a:t> </a:t>
            </a:r>
            <a:r>
              <a:rPr lang="en-US" err="1"/>
              <a:t>omittam</a:t>
            </a:r>
            <a:r>
              <a:rPr lang="en-US"/>
              <a:t> </a:t>
            </a:r>
            <a:r>
              <a:rPr lang="en-US" err="1"/>
              <a:t>complectitur</a:t>
            </a:r>
            <a:r>
              <a:rPr lang="en-US"/>
              <a:t> </a:t>
            </a:r>
            <a:r>
              <a:rPr lang="en-US" err="1"/>
              <a:t>ea</a:t>
            </a:r>
            <a:r>
              <a:rPr lang="en-US"/>
              <a:t> duo. Ex </a:t>
            </a:r>
            <a:r>
              <a:rPr lang="en-US" err="1"/>
              <a:t>nam</a:t>
            </a:r>
            <a:r>
              <a:rPr lang="en-US"/>
              <a:t> </a:t>
            </a:r>
            <a:r>
              <a:rPr lang="en-US" err="1"/>
              <a:t>legere</a:t>
            </a:r>
            <a:r>
              <a:rPr lang="en-US"/>
              <a:t> </a:t>
            </a:r>
            <a:r>
              <a:rPr lang="en-US" err="1"/>
              <a:t>menandri</a:t>
            </a:r>
            <a:r>
              <a:rPr lang="en-US"/>
              <a:t>, ex </a:t>
            </a:r>
            <a:r>
              <a:rPr lang="en-US" err="1"/>
              <a:t>volutpat</a:t>
            </a:r>
            <a:r>
              <a:rPr lang="en-US"/>
              <a:t> </a:t>
            </a:r>
            <a:r>
              <a:rPr lang="en-US" err="1"/>
              <a:t>conceptam</a:t>
            </a:r>
            <a:r>
              <a:rPr lang="en-US"/>
              <a:t> </a:t>
            </a:r>
            <a:r>
              <a:rPr lang="en-US" err="1"/>
              <a:t>interesset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 </a:t>
            </a:r>
            <a:r>
              <a:rPr lang="en-US" err="1"/>
              <a:t>Eum</a:t>
            </a:r>
            <a:r>
              <a:rPr lang="en-US"/>
              <a:t> cu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veritus</a:t>
            </a:r>
            <a:r>
              <a:rPr lang="en-US"/>
              <a:t> </a:t>
            </a:r>
            <a:r>
              <a:rPr lang="en-US" err="1"/>
              <a:t>conceptam</a:t>
            </a:r>
            <a:r>
              <a:rPr lang="en-US"/>
              <a:t>, </a:t>
            </a:r>
            <a:r>
              <a:rPr lang="en-US" err="1"/>
              <a:t>nominati</a:t>
            </a:r>
            <a:r>
              <a:rPr lang="en-US"/>
              <a:t> </a:t>
            </a:r>
            <a:r>
              <a:rPr lang="en-US" err="1"/>
              <a:t>qualisque</a:t>
            </a:r>
            <a:r>
              <a:rPr lang="en-US"/>
              <a:t> sed </a:t>
            </a:r>
            <a:r>
              <a:rPr lang="en-US" err="1"/>
              <a:t>eu</a:t>
            </a:r>
            <a:r>
              <a:rPr lang="en-US"/>
              <a:t>. 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14399FCB-CCB4-48C4-BE33-0AB535BA520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6721" y="5880147"/>
            <a:ext cx="3600965" cy="437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8149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wo Content">
    <p:bg>
      <p:bgPr>
        <a:solidFill>
          <a:srgbClr val="DCD3C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DC5611D-DB0A-41E9-97F1-67D4FE5612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7867" y="317414"/>
            <a:ext cx="16825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01 January 2020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7F7290C3-55CA-44AA-9100-AA6E09E34E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08538" y="31741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Section or Title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DD800AB-F0AC-4351-8F9A-AA805A40B69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5989" y="1430210"/>
            <a:ext cx="10783330" cy="69515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2800" dirty="0" smtClean="0">
                <a:latin typeface="Poppins Medium" panose="00000600000000000000" pitchFamily="2" charset="0"/>
                <a:cs typeface="Poppins Medium" panose="00000600000000000000" pitchFamily="2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7FA2679C-C189-4EB4-B5D9-FF6C94289354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345989" y="2253994"/>
            <a:ext cx="9349946" cy="332302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>
              <a:lnSpc>
                <a:spcPct val="100000"/>
              </a:lnSpc>
              <a:buNone/>
              <a:defRPr lang="en-US" sz="2800" dirty="0" smtClean="0">
                <a:latin typeface="Poppins" panose="00000500000000000000" pitchFamily="2" charset="0"/>
                <a:cs typeface="Poppins" panose="00000500000000000000" pitchFamily="2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 at, </a:t>
            </a:r>
            <a:r>
              <a:rPr lang="en-US" err="1"/>
              <a:t>labores</a:t>
            </a:r>
            <a:r>
              <a:rPr lang="en-US"/>
              <a:t> </a:t>
            </a:r>
            <a:r>
              <a:rPr lang="en-US" err="1"/>
              <a:t>omittam</a:t>
            </a:r>
            <a:r>
              <a:rPr lang="en-US"/>
              <a:t> </a:t>
            </a:r>
            <a:r>
              <a:rPr lang="en-US" err="1"/>
              <a:t>complectitur</a:t>
            </a:r>
            <a:r>
              <a:rPr lang="en-US"/>
              <a:t> </a:t>
            </a:r>
            <a:r>
              <a:rPr lang="en-US" err="1"/>
              <a:t>ea</a:t>
            </a:r>
            <a:r>
              <a:rPr lang="en-US"/>
              <a:t> duo. Ex </a:t>
            </a:r>
            <a:r>
              <a:rPr lang="en-US" err="1"/>
              <a:t>nam</a:t>
            </a:r>
            <a:r>
              <a:rPr lang="en-US"/>
              <a:t> </a:t>
            </a:r>
            <a:r>
              <a:rPr lang="en-US" err="1"/>
              <a:t>legere</a:t>
            </a:r>
            <a:r>
              <a:rPr lang="en-US"/>
              <a:t> </a:t>
            </a:r>
            <a:r>
              <a:rPr lang="en-US" err="1"/>
              <a:t>menandri</a:t>
            </a:r>
            <a:r>
              <a:rPr lang="en-US"/>
              <a:t>, ex </a:t>
            </a:r>
            <a:r>
              <a:rPr lang="en-US" err="1"/>
              <a:t>volutpat</a:t>
            </a:r>
            <a:r>
              <a:rPr lang="en-US"/>
              <a:t> </a:t>
            </a:r>
            <a:r>
              <a:rPr lang="en-US" err="1"/>
              <a:t>conceptam</a:t>
            </a:r>
            <a:r>
              <a:rPr lang="en-US"/>
              <a:t> </a:t>
            </a:r>
            <a:r>
              <a:rPr lang="en-US" err="1"/>
              <a:t>interesset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 </a:t>
            </a:r>
            <a:r>
              <a:rPr lang="en-US" err="1"/>
              <a:t>Eum</a:t>
            </a:r>
            <a:r>
              <a:rPr lang="en-US"/>
              <a:t> cu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veritus</a:t>
            </a:r>
            <a:r>
              <a:rPr lang="en-US"/>
              <a:t> </a:t>
            </a:r>
            <a:r>
              <a:rPr lang="en-US" err="1"/>
              <a:t>conceptam</a:t>
            </a:r>
            <a:r>
              <a:rPr lang="en-US"/>
              <a:t>, </a:t>
            </a:r>
            <a:r>
              <a:rPr lang="en-US" err="1"/>
              <a:t>nominati</a:t>
            </a:r>
            <a:r>
              <a:rPr lang="en-US"/>
              <a:t> </a:t>
            </a:r>
            <a:r>
              <a:rPr lang="en-US" err="1"/>
              <a:t>qualisque</a:t>
            </a:r>
            <a:r>
              <a:rPr lang="en-US"/>
              <a:t> sed </a:t>
            </a:r>
            <a:r>
              <a:rPr lang="en-US" err="1"/>
              <a:t>eu</a:t>
            </a:r>
            <a:r>
              <a:rPr lang="en-US"/>
              <a:t>. 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14399FCB-CCB4-48C4-BE33-0AB535BA520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6721" y="5880147"/>
            <a:ext cx="3600965" cy="437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3835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Two Content">
    <p:bg>
      <p:bgPr>
        <a:solidFill>
          <a:srgbClr val="FCD3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DC5611D-DB0A-41E9-97F1-67D4FE5612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7867" y="317414"/>
            <a:ext cx="16825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01 January 2020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7F7290C3-55CA-44AA-9100-AA6E09E34E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08538" y="31741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Section or Title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DD800AB-F0AC-4351-8F9A-AA805A40B69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5989" y="1430210"/>
            <a:ext cx="10783330" cy="69515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2800" dirty="0" smtClean="0">
                <a:latin typeface="Poppins Medium" panose="00000600000000000000" pitchFamily="2" charset="0"/>
                <a:cs typeface="Poppins Medium" panose="00000600000000000000" pitchFamily="2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7FA2679C-C189-4EB4-B5D9-FF6C94289354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345989" y="2253994"/>
            <a:ext cx="9349946" cy="332302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>
              <a:lnSpc>
                <a:spcPct val="100000"/>
              </a:lnSpc>
              <a:buNone/>
              <a:defRPr lang="en-US" sz="2800" dirty="0" smtClean="0">
                <a:latin typeface="Poppins" panose="00000500000000000000" pitchFamily="2" charset="0"/>
                <a:cs typeface="Poppins" panose="00000500000000000000" pitchFamily="2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 at, </a:t>
            </a:r>
            <a:r>
              <a:rPr lang="en-US" err="1"/>
              <a:t>labores</a:t>
            </a:r>
            <a:r>
              <a:rPr lang="en-US"/>
              <a:t> </a:t>
            </a:r>
            <a:r>
              <a:rPr lang="en-US" err="1"/>
              <a:t>omittam</a:t>
            </a:r>
            <a:r>
              <a:rPr lang="en-US"/>
              <a:t> </a:t>
            </a:r>
            <a:r>
              <a:rPr lang="en-US" err="1"/>
              <a:t>complectitur</a:t>
            </a:r>
            <a:r>
              <a:rPr lang="en-US"/>
              <a:t> </a:t>
            </a:r>
            <a:r>
              <a:rPr lang="en-US" err="1"/>
              <a:t>ea</a:t>
            </a:r>
            <a:r>
              <a:rPr lang="en-US"/>
              <a:t> duo. Ex </a:t>
            </a:r>
            <a:r>
              <a:rPr lang="en-US" err="1"/>
              <a:t>nam</a:t>
            </a:r>
            <a:r>
              <a:rPr lang="en-US"/>
              <a:t> </a:t>
            </a:r>
            <a:r>
              <a:rPr lang="en-US" err="1"/>
              <a:t>legere</a:t>
            </a:r>
            <a:r>
              <a:rPr lang="en-US"/>
              <a:t> </a:t>
            </a:r>
            <a:r>
              <a:rPr lang="en-US" err="1"/>
              <a:t>menandri</a:t>
            </a:r>
            <a:r>
              <a:rPr lang="en-US"/>
              <a:t>, ex </a:t>
            </a:r>
            <a:r>
              <a:rPr lang="en-US" err="1"/>
              <a:t>volutpat</a:t>
            </a:r>
            <a:r>
              <a:rPr lang="en-US"/>
              <a:t> </a:t>
            </a:r>
            <a:r>
              <a:rPr lang="en-US" err="1"/>
              <a:t>conceptam</a:t>
            </a:r>
            <a:r>
              <a:rPr lang="en-US"/>
              <a:t> </a:t>
            </a:r>
            <a:r>
              <a:rPr lang="en-US" err="1"/>
              <a:t>interesset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 </a:t>
            </a:r>
            <a:r>
              <a:rPr lang="en-US" err="1"/>
              <a:t>Eum</a:t>
            </a:r>
            <a:r>
              <a:rPr lang="en-US"/>
              <a:t> cu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veritus</a:t>
            </a:r>
            <a:r>
              <a:rPr lang="en-US"/>
              <a:t> </a:t>
            </a:r>
            <a:r>
              <a:rPr lang="en-US" err="1"/>
              <a:t>conceptam</a:t>
            </a:r>
            <a:r>
              <a:rPr lang="en-US"/>
              <a:t>, </a:t>
            </a:r>
            <a:r>
              <a:rPr lang="en-US" err="1"/>
              <a:t>nominati</a:t>
            </a:r>
            <a:r>
              <a:rPr lang="en-US"/>
              <a:t> </a:t>
            </a:r>
            <a:r>
              <a:rPr lang="en-US" err="1"/>
              <a:t>qualisque</a:t>
            </a:r>
            <a:r>
              <a:rPr lang="en-US"/>
              <a:t> sed </a:t>
            </a:r>
            <a:r>
              <a:rPr lang="en-US" err="1"/>
              <a:t>eu</a:t>
            </a:r>
            <a:r>
              <a:rPr lang="en-US"/>
              <a:t>. 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14399FCB-CCB4-48C4-BE33-0AB535BA520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6721" y="5880147"/>
            <a:ext cx="3600965" cy="437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0683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wo Content">
    <p:bg>
      <p:bgPr>
        <a:solidFill>
          <a:srgbClr val="DBCD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DC5611D-DB0A-41E9-97F1-67D4FE5612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7867" y="317414"/>
            <a:ext cx="16825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01 January 2020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7F7290C3-55CA-44AA-9100-AA6E09E34E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08538" y="31741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Section or Title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DD800AB-F0AC-4351-8F9A-AA805A40B69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5989" y="1430210"/>
            <a:ext cx="10783330" cy="69515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2800" dirty="0" smtClean="0">
                <a:latin typeface="Poppins Medium" panose="00000600000000000000" pitchFamily="2" charset="0"/>
                <a:cs typeface="Poppins Medium" panose="00000600000000000000" pitchFamily="2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7FA2679C-C189-4EB4-B5D9-FF6C94289354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345989" y="2253994"/>
            <a:ext cx="9349946" cy="332302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>
              <a:lnSpc>
                <a:spcPct val="100000"/>
              </a:lnSpc>
              <a:buNone/>
              <a:defRPr lang="en-US" sz="2800" dirty="0" smtClean="0">
                <a:latin typeface="Poppins" panose="00000500000000000000" pitchFamily="2" charset="0"/>
                <a:cs typeface="Poppins" panose="00000500000000000000" pitchFamily="2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 at, </a:t>
            </a:r>
            <a:r>
              <a:rPr lang="en-US" err="1"/>
              <a:t>labores</a:t>
            </a:r>
            <a:r>
              <a:rPr lang="en-US"/>
              <a:t> </a:t>
            </a:r>
            <a:r>
              <a:rPr lang="en-US" err="1"/>
              <a:t>omittam</a:t>
            </a:r>
            <a:r>
              <a:rPr lang="en-US"/>
              <a:t> </a:t>
            </a:r>
            <a:r>
              <a:rPr lang="en-US" err="1"/>
              <a:t>complectitur</a:t>
            </a:r>
            <a:r>
              <a:rPr lang="en-US"/>
              <a:t> </a:t>
            </a:r>
            <a:r>
              <a:rPr lang="en-US" err="1"/>
              <a:t>ea</a:t>
            </a:r>
            <a:r>
              <a:rPr lang="en-US"/>
              <a:t> duo. Ex </a:t>
            </a:r>
            <a:r>
              <a:rPr lang="en-US" err="1"/>
              <a:t>nam</a:t>
            </a:r>
            <a:r>
              <a:rPr lang="en-US"/>
              <a:t> </a:t>
            </a:r>
            <a:r>
              <a:rPr lang="en-US" err="1"/>
              <a:t>legere</a:t>
            </a:r>
            <a:r>
              <a:rPr lang="en-US"/>
              <a:t> </a:t>
            </a:r>
            <a:r>
              <a:rPr lang="en-US" err="1"/>
              <a:t>menandri</a:t>
            </a:r>
            <a:r>
              <a:rPr lang="en-US"/>
              <a:t>, ex </a:t>
            </a:r>
            <a:r>
              <a:rPr lang="en-US" err="1"/>
              <a:t>volutpat</a:t>
            </a:r>
            <a:r>
              <a:rPr lang="en-US"/>
              <a:t> </a:t>
            </a:r>
            <a:r>
              <a:rPr lang="en-US" err="1"/>
              <a:t>conceptam</a:t>
            </a:r>
            <a:r>
              <a:rPr lang="en-US"/>
              <a:t> </a:t>
            </a:r>
            <a:r>
              <a:rPr lang="en-US" err="1"/>
              <a:t>interesset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 </a:t>
            </a:r>
            <a:r>
              <a:rPr lang="en-US" err="1"/>
              <a:t>Eum</a:t>
            </a:r>
            <a:r>
              <a:rPr lang="en-US"/>
              <a:t> cu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veritus</a:t>
            </a:r>
            <a:r>
              <a:rPr lang="en-US"/>
              <a:t> </a:t>
            </a:r>
            <a:r>
              <a:rPr lang="en-US" err="1"/>
              <a:t>conceptam</a:t>
            </a:r>
            <a:r>
              <a:rPr lang="en-US"/>
              <a:t>, </a:t>
            </a:r>
            <a:r>
              <a:rPr lang="en-US" err="1"/>
              <a:t>nominati</a:t>
            </a:r>
            <a:r>
              <a:rPr lang="en-US"/>
              <a:t> </a:t>
            </a:r>
            <a:r>
              <a:rPr lang="en-US" err="1"/>
              <a:t>qualisque</a:t>
            </a:r>
            <a:r>
              <a:rPr lang="en-US"/>
              <a:t> sed </a:t>
            </a:r>
            <a:r>
              <a:rPr lang="en-US" err="1"/>
              <a:t>eu</a:t>
            </a:r>
            <a:r>
              <a:rPr lang="en-US"/>
              <a:t>. 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14399FCB-CCB4-48C4-BE33-0AB535BA520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6721" y="5880147"/>
            <a:ext cx="3600965" cy="437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2149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wo Content">
    <p:bg>
      <p:bgPr>
        <a:solidFill>
          <a:srgbClr val="B0CFC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DC5611D-DB0A-41E9-97F1-67D4FE5612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7867" y="317414"/>
            <a:ext cx="16825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01 January 2020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7F7290C3-55CA-44AA-9100-AA6E09E34E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08538" y="31741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Section or Title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DD800AB-F0AC-4351-8F9A-AA805A40B69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5989" y="1430210"/>
            <a:ext cx="10783330" cy="69515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2800" dirty="0" smtClean="0">
                <a:latin typeface="Poppins Medium" panose="00000600000000000000" pitchFamily="2" charset="0"/>
                <a:cs typeface="Poppins Medium" panose="00000600000000000000" pitchFamily="2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7FA2679C-C189-4EB4-B5D9-FF6C94289354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345989" y="2253994"/>
            <a:ext cx="9349946" cy="332302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>
              <a:lnSpc>
                <a:spcPct val="100000"/>
              </a:lnSpc>
              <a:buNone/>
              <a:defRPr lang="en-US" sz="2800" dirty="0" smtClean="0">
                <a:latin typeface="Poppins" panose="00000500000000000000" pitchFamily="2" charset="0"/>
                <a:cs typeface="Poppins" panose="00000500000000000000" pitchFamily="2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 at, </a:t>
            </a:r>
            <a:r>
              <a:rPr lang="en-US" err="1"/>
              <a:t>labores</a:t>
            </a:r>
            <a:r>
              <a:rPr lang="en-US"/>
              <a:t> </a:t>
            </a:r>
            <a:r>
              <a:rPr lang="en-US" err="1"/>
              <a:t>omittam</a:t>
            </a:r>
            <a:r>
              <a:rPr lang="en-US"/>
              <a:t> </a:t>
            </a:r>
            <a:r>
              <a:rPr lang="en-US" err="1"/>
              <a:t>complectitur</a:t>
            </a:r>
            <a:r>
              <a:rPr lang="en-US"/>
              <a:t> </a:t>
            </a:r>
            <a:r>
              <a:rPr lang="en-US" err="1"/>
              <a:t>ea</a:t>
            </a:r>
            <a:r>
              <a:rPr lang="en-US"/>
              <a:t> duo. Ex </a:t>
            </a:r>
            <a:r>
              <a:rPr lang="en-US" err="1"/>
              <a:t>nam</a:t>
            </a:r>
            <a:r>
              <a:rPr lang="en-US"/>
              <a:t> </a:t>
            </a:r>
            <a:r>
              <a:rPr lang="en-US" err="1"/>
              <a:t>legere</a:t>
            </a:r>
            <a:r>
              <a:rPr lang="en-US"/>
              <a:t> </a:t>
            </a:r>
            <a:r>
              <a:rPr lang="en-US" err="1"/>
              <a:t>menandri</a:t>
            </a:r>
            <a:r>
              <a:rPr lang="en-US"/>
              <a:t>, ex </a:t>
            </a:r>
            <a:r>
              <a:rPr lang="en-US" err="1"/>
              <a:t>volutpat</a:t>
            </a:r>
            <a:r>
              <a:rPr lang="en-US"/>
              <a:t> </a:t>
            </a:r>
            <a:r>
              <a:rPr lang="en-US" err="1"/>
              <a:t>conceptam</a:t>
            </a:r>
            <a:r>
              <a:rPr lang="en-US"/>
              <a:t> </a:t>
            </a:r>
            <a:r>
              <a:rPr lang="en-US" err="1"/>
              <a:t>interesset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 </a:t>
            </a:r>
            <a:r>
              <a:rPr lang="en-US" err="1"/>
              <a:t>Eum</a:t>
            </a:r>
            <a:r>
              <a:rPr lang="en-US"/>
              <a:t> cu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veritus</a:t>
            </a:r>
            <a:r>
              <a:rPr lang="en-US"/>
              <a:t> </a:t>
            </a:r>
            <a:r>
              <a:rPr lang="en-US" err="1"/>
              <a:t>conceptam</a:t>
            </a:r>
            <a:r>
              <a:rPr lang="en-US"/>
              <a:t>, </a:t>
            </a:r>
            <a:r>
              <a:rPr lang="en-US" err="1"/>
              <a:t>nominati</a:t>
            </a:r>
            <a:r>
              <a:rPr lang="en-US"/>
              <a:t> </a:t>
            </a:r>
            <a:r>
              <a:rPr lang="en-US" err="1"/>
              <a:t>qualisque</a:t>
            </a:r>
            <a:r>
              <a:rPr lang="en-US"/>
              <a:t> sed </a:t>
            </a:r>
            <a:r>
              <a:rPr lang="en-US" err="1"/>
              <a:t>eu</a:t>
            </a:r>
            <a:r>
              <a:rPr lang="en-US"/>
              <a:t>. 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14399FCB-CCB4-48C4-BE33-0AB535BA520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6721" y="5880147"/>
            <a:ext cx="3600965" cy="437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8926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wo Content">
    <p:bg>
      <p:bgPr>
        <a:solidFill>
          <a:srgbClr val="B7D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DC5611D-DB0A-41E9-97F1-67D4FE5612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7867" y="317414"/>
            <a:ext cx="16825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01 January 2020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7F7290C3-55CA-44AA-9100-AA6E09E34E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08538" y="31741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Section or Title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DD800AB-F0AC-4351-8F9A-AA805A40B69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5989" y="1430210"/>
            <a:ext cx="10783330" cy="69515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2800" dirty="0" smtClean="0">
                <a:latin typeface="Poppins Medium" panose="00000600000000000000" pitchFamily="2" charset="0"/>
                <a:cs typeface="Poppins Medium" panose="00000600000000000000" pitchFamily="2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7FA2679C-C189-4EB4-B5D9-FF6C94289354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345989" y="2253994"/>
            <a:ext cx="9349946" cy="332302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>
              <a:lnSpc>
                <a:spcPct val="100000"/>
              </a:lnSpc>
              <a:buNone/>
              <a:defRPr lang="en-US" sz="2800" dirty="0" smtClean="0">
                <a:latin typeface="Poppins" panose="00000500000000000000" pitchFamily="2" charset="0"/>
                <a:cs typeface="Poppins" panose="00000500000000000000" pitchFamily="2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 at, </a:t>
            </a:r>
            <a:r>
              <a:rPr lang="en-US" err="1"/>
              <a:t>labores</a:t>
            </a:r>
            <a:r>
              <a:rPr lang="en-US"/>
              <a:t> </a:t>
            </a:r>
            <a:r>
              <a:rPr lang="en-US" err="1"/>
              <a:t>omittam</a:t>
            </a:r>
            <a:r>
              <a:rPr lang="en-US"/>
              <a:t> </a:t>
            </a:r>
            <a:r>
              <a:rPr lang="en-US" err="1"/>
              <a:t>complectitur</a:t>
            </a:r>
            <a:r>
              <a:rPr lang="en-US"/>
              <a:t> </a:t>
            </a:r>
            <a:r>
              <a:rPr lang="en-US" err="1"/>
              <a:t>ea</a:t>
            </a:r>
            <a:r>
              <a:rPr lang="en-US"/>
              <a:t> duo. Ex </a:t>
            </a:r>
            <a:r>
              <a:rPr lang="en-US" err="1"/>
              <a:t>nam</a:t>
            </a:r>
            <a:r>
              <a:rPr lang="en-US"/>
              <a:t> </a:t>
            </a:r>
            <a:r>
              <a:rPr lang="en-US" err="1"/>
              <a:t>legere</a:t>
            </a:r>
            <a:r>
              <a:rPr lang="en-US"/>
              <a:t> </a:t>
            </a:r>
            <a:r>
              <a:rPr lang="en-US" err="1"/>
              <a:t>menandri</a:t>
            </a:r>
            <a:r>
              <a:rPr lang="en-US"/>
              <a:t>, ex </a:t>
            </a:r>
            <a:r>
              <a:rPr lang="en-US" err="1"/>
              <a:t>volutpat</a:t>
            </a:r>
            <a:r>
              <a:rPr lang="en-US"/>
              <a:t> </a:t>
            </a:r>
            <a:r>
              <a:rPr lang="en-US" err="1"/>
              <a:t>conceptam</a:t>
            </a:r>
            <a:r>
              <a:rPr lang="en-US"/>
              <a:t> </a:t>
            </a:r>
            <a:r>
              <a:rPr lang="en-US" err="1"/>
              <a:t>interesset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 </a:t>
            </a:r>
            <a:r>
              <a:rPr lang="en-US" err="1"/>
              <a:t>Eum</a:t>
            </a:r>
            <a:r>
              <a:rPr lang="en-US"/>
              <a:t> cu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veritus</a:t>
            </a:r>
            <a:r>
              <a:rPr lang="en-US"/>
              <a:t> </a:t>
            </a:r>
            <a:r>
              <a:rPr lang="en-US" err="1"/>
              <a:t>conceptam</a:t>
            </a:r>
            <a:r>
              <a:rPr lang="en-US"/>
              <a:t>, </a:t>
            </a:r>
            <a:r>
              <a:rPr lang="en-US" err="1"/>
              <a:t>nominati</a:t>
            </a:r>
            <a:r>
              <a:rPr lang="en-US"/>
              <a:t> </a:t>
            </a:r>
            <a:r>
              <a:rPr lang="en-US" err="1"/>
              <a:t>qualisque</a:t>
            </a:r>
            <a:r>
              <a:rPr lang="en-US"/>
              <a:t> sed </a:t>
            </a:r>
            <a:r>
              <a:rPr lang="en-US" err="1"/>
              <a:t>eu</a:t>
            </a:r>
            <a:r>
              <a:rPr lang="en-US"/>
              <a:t>. 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14399FCB-CCB4-48C4-BE33-0AB535BA520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6721" y="5880147"/>
            <a:ext cx="3600965" cy="437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1563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DD800AB-F0AC-4351-8F9A-AA805A40B69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5989" y="1430210"/>
            <a:ext cx="10783330" cy="69515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2800" dirty="0" smtClean="0">
                <a:latin typeface="Poppins Medium" panose="00000600000000000000" pitchFamily="2" charset="0"/>
                <a:cs typeface="Poppins Medium" panose="00000600000000000000" pitchFamily="2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7FA2679C-C189-4EB4-B5D9-FF6C94289354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345989" y="2253994"/>
            <a:ext cx="5038811" cy="332302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>
              <a:lnSpc>
                <a:spcPct val="100000"/>
              </a:lnSpc>
              <a:buNone/>
              <a:defRPr lang="en-US" sz="2400" dirty="0" smtClean="0">
                <a:latin typeface="Poppins" panose="00000500000000000000" pitchFamily="2" charset="0"/>
                <a:cs typeface="Poppins" panose="00000500000000000000" pitchFamily="2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</a:p>
          <a:p>
            <a:pPr lvl="0"/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 at, </a:t>
            </a:r>
            <a:r>
              <a:rPr lang="en-US" err="1"/>
              <a:t>labores</a:t>
            </a:r>
            <a:r>
              <a:rPr lang="en-US"/>
              <a:t> </a:t>
            </a:r>
            <a:r>
              <a:rPr lang="en-US" err="1"/>
              <a:t>omittam</a:t>
            </a:r>
            <a:r>
              <a:rPr lang="en-US"/>
              <a:t> </a:t>
            </a:r>
            <a:r>
              <a:rPr lang="en-US" err="1"/>
              <a:t>complectitur</a:t>
            </a:r>
            <a:r>
              <a:rPr lang="en-US"/>
              <a:t> </a:t>
            </a:r>
            <a:r>
              <a:rPr lang="en-US" err="1"/>
              <a:t>ea</a:t>
            </a:r>
            <a:r>
              <a:rPr lang="en-US"/>
              <a:t> duo. Ex </a:t>
            </a:r>
            <a:r>
              <a:rPr lang="en-US" err="1"/>
              <a:t>nam</a:t>
            </a:r>
            <a:r>
              <a:rPr lang="en-US"/>
              <a:t> </a:t>
            </a:r>
            <a:r>
              <a:rPr lang="en-US" err="1"/>
              <a:t>legere</a:t>
            </a:r>
            <a:r>
              <a:rPr lang="en-US"/>
              <a:t> </a:t>
            </a:r>
            <a:r>
              <a:rPr lang="en-US" err="1"/>
              <a:t>menandri</a:t>
            </a:r>
            <a:r>
              <a:rPr lang="en-US"/>
              <a:t>, ex </a:t>
            </a:r>
            <a:r>
              <a:rPr lang="en-US" err="1"/>
              <a:t>volutpat</a:t>
            </a:r>
            <a:r>
              <a:rPr lang="en-US"/>
              <a:t> </a:t>
            </a:r>
            <a:r>
              <a:rPr lang="en-US" err="1"/>
              <a:t>conceptam</a:t>
            </a:r>
            <a:r>
              <a:rPr lang="en-US"/>
              <a:t> </a:t>
            </a:r>
            <a:r>
              <a:rPr lang="en-US" err="1"/>
              <a:t>interesset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 </a:t>
            </a:r>
            <a:r>
              <a:rPr lang="en-US" err="1"/>
              <a:t>Eum</a:t>
            </a:r>
            <a:r>
              <a:rPr lang="en-US"/>
              <a:t> cu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veritus</a:t>
            </a:r>
            <a:r>
              <a:rPr lang="en-US"/>
              <a:t> </a:t>
            </a:r>
            <a:r>
              <a:rPr lang="en-US" err="1"/>
              <a:t>conceptam</a:t>
            </a:r>
            <a:r>
              <a:rPr lang="en-US"/>
              <a:t>, </a:t>
            </a:r>
            <a:r>
              <a:rPr lang="en-US" err="1"/>
              <a:t>nominati</a:t>
            </a:r>
            <a:r>
              <a:rPr lang="en-US"/>
              <a:t> </a:t>
            </a:r>
            <a:r>
              <a:rPr lang="en-US" err="1"/>
              <a:t>qualisque</a:t>
            </a:r>
            <a:r>
              <a:rPr lang="en-US"/>
              <a:t> sed </a:t>
            </a:r>
            <a:r>
              <a:rPr lang="en-US" err="1"/>
              <a:t>eu</a:t>
            </a:r>
            <a:r>
              <a:rPr lang="en-US"/>
              <a:t>. 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FB90F58-59CC-4BAF-AFCF-02F92119E82C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103208" y="2253994"/>
            <a:ext cx="5038811" cy="332302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>
              <a:lnSpc>
                <a:spcPct val="100000"/>
              </a:lnSpc>
              <a:buNone/>
              <a:defRPr lang="en-US" sz="2400" dirty="0" smtClean="0">
                <a:latin typeface="Poppins" panose="00000500000000000000" pitchFamily="2" charset="0"/>
                <a:cs typeface="Poppins" panose="00000500000000000000" pitchFamily="2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</a:p>
          <a:p>
            <a:pPr lvl="0"/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 at, </a:t>
            </a:r>
            <a:r>
              <a:rPr lang="en-US" err="1"/>
              <a:t>labores</a:t>
            </a:r>
            <a:r>
              <a:rPr lang="en-US"/>
              <a:t> </a:t>
            </a:r>
            <a:r>
              <a:rPr lang="en-US" err="1"/>
              <a:t>omittam</a:t>
            </a:r>
            <a:r>
              <a:rPr lang="en-US"/>
              <a:t> </a:t>
            </a:r>
            <a:r>
              <a:rPr lang="en-US" err="1"/>
              <a:t>complectitur</a:t>
            </a:r>
            <a:r>
              <a:rPr lang="en-US"/>
              <a:t> </a:t>
            </a:r>
            <a:r>
              <a:rPr lang="en-US" err="1"/>
              <a:t>ea</a:t>
            </a:r>
            <a:r>
              <a:rPr lang="en-US"/>
              <a:t> duo. Ex </a:t>
            </a:r>
            <a:r>
              <a:rPr lang="en-US" err="1"/>
              <a:t>nam</a:t>
            </a:r>
            <a:r>
              <a:rPr lang="en-US"/>
              <a:t> </a:t>
            </a:r>
            <a:r>
              <a:rPr lang="en-US" err="1"/>
              <a:t>legere</a:t>
            </a:r>
            <a:r>
              <a:rPr lang="en-US"/>
              <a:t> </a:t>
            </a:r>
            <a:r>
              <a:rPr lang="en-US" err="1"/>
              <a:t>menandri</a:t>
            </a:r>
            <a:r>
              <a:rPr lang="en-US"/>
              <a:t>, ex </a:t>
            </a:r>
            <a:r>
              <a:rPr lang="en-US" err="1"/>
              <a:t>volutpat</a:t>
            </a:r>
            <a:r>
              <a:rPr lang="en-US"/>
              <a:t> </a:t>
            </a:r>
            <a:r>
              <a:rPr lang="en-US" err="1"/>
              <a:t>conceptam</a:t>
            </a:r>
            <a:r>
              <a:rPr lang="en-US"/>
              <a:t> </a:t>
            </a:r>
            <a:r>
              <a:rPr lang="en-US" err="1"/>
              <a:t>interesset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 </a:t>
            </a:r>
            <a:r>
              <a:rPr lang="en-US" err="1"/>
              <a:t>Eum</a:t>
            </a:r>
            <a:r>
              <a:rPr lang="en-US"/>
              <a:t> cu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veritus</a:t>
            </a:r>
            <a:r>
              <a:rPr lang="en-US"/>
              <a:t> </a:t>
            </a:r>
            <a:r>
              <a:rPr lang="en-US" err="1"/>
              <a:t>conceptam</a:t>
            </a:r>
            <a:r>
              <a:rPr lang="en-US"/>
              <a:t>, </a:t>
            </a:r>
            <a:r>
              <a:rPr lang="en-US" err="1"/>
              <a:t>nominati</a:t>
            </a:r>
            <a:r>
              <a:rPr lang="en-US"/>
              <a:t> </a:t>
            </a:r>
            <a:r>
              <a:rPr lang="en-US" err="1"/>
              <a:t>qualisque</a:t>
            </a:r>
            <a:r>
              <a:rPr lang="en-US"/>
              <a:t> sed </a:t>
            </a:r>
            <a:r>
              <a:rPr lang="en-US" err="1"/>
              <a:t>eu</a:t>
            </a:r>
            <a:r>
              <a:rPr lang="en-US"/>
              <a:t>. 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341C155B-B800-46E5-9DF4-5F51DADBC62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6721" y="5880147"/>
            <a:ext cx="3600965" cy="437074"/>
          </a:xfrm>
          <a:prstGeom prst="rect">
            <a:avLst/>
          </a:prstGeom>
        </p:spPr>
      </p:pic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8BC1C4F6-00B6-47AA-B2D9-106B4E65CD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7867" y="317414"/>
            <a:ext cx="16825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01 January 2020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0844A1EC-4F27-4222-B8BA-17587743CC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08538" y="31741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Section or Title</a:t>
            </a:r>
          </a:p>
        </p:txBody>
      </p:sp>
    </p:spTree>
    <p:extLst>
      <p:ext uri="{BB962C8B-B14F-4D97-AF65-F5344CB8AC3E}">
        <p14:creationId xmlns:p14="http://schemas.microsoft.com/office/powerpoint/2010/main" val="42531605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DD800AB-F0AC-4351-8F9A-AA805A40B69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5989" y="1430210"/>
            <a:ext cx="10783330" cy="69515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2800" dirty="0" smtClean="0">
                <a:latin typeface="Poppins Medium" panose="00000600000000000000" pitchFamily="2" charset="0"/>
                <a:cs typeface="Poppins Medium" panose="00000600000000000000" pitchFamily="2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7FA2679C-C189-4EB4-B5D9-FF6C94289354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345989" y="2253994"/>
            <a:ext cx="5038811" cy="332302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>
              <a:lnSpc>
                <a:spcPct val="100000"/>
              </a:lnSpc>
              <a:buNone/>
              <a:defRPr lang="en-US" sz="2400" dirty="0" smtClean="0">
                <a:latin typeface="Poppins" panose="00000500000000000000" pitchFamily="2" charset="0"/>
                <a:cs typeface="Poppins" panose="00000500000000000000" pitchFamily="2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</a:p>
          <a:p>
            <a:pPr lvl="0"/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 at, </a:t>
            </a:r>
            <a:r>
              <a:rPr lang="en-US" err="1"/>
              <a:t>labores</a:t>
            </a:r>
            <a:r>
              <a:rPr lang="en-US"/>
              <a:t> </a:t>
            </a:r>
            <a:r>
              <a:rPr lang="en-US" err="1"/>
              <a:t>omittam</a:t>
            </a:r>
            <a:r>
              <a:rPr lang="en-US"/>
              <a:t> </a:t>
            </a:r>
            <a:r>
              <a:rPr lang="en-US" err="1"/>
              <a:t>complectitur</a:t>
            </a:r>
            <a:r>
              <a:rPr lang="en-US"/>
              <a:t> </a:t>
            </a:r>
            <a:r>
              <a:rPr lang="en-US" err="1"/>
              <a:t>ea</a:t>
            </a:r>
            <a:r>
              <a:rPr lang="en-US"/>
              <a:t> duo. Ex </a:t>
            </a:r>
            <a:r>
              <a:rPr lang="en-US" err="1"/>
              <a:t>nam</a:t>
            </a:r>
            <a:r>
              <a:rPr lang="en-US"/>
              <a:t> </a:t>
            </a:r>
            <a:r>
              <a:rPr lang="en-US" err="1"/>
              <a:t>legere</a:t>
            </a:r>
            <a:r>
              <a:rPr lang="en-US"/>
              <a:t> </a:t>
            </a:r>
            <a:r>
              <a:rPr lang="en-US" err="1"/>
              <a:t>menandri</a:t>
            </a:r>
            <a:r>
              <a:rPr lang="en-US"/>
              <a:t>, ex </a:t>
            </a:r>
            <a:r>
              <a:rPr lang="en-US" err="1"/>
              <a:t>volutpat</a:t>
            </a:r>
            <a:r>
              <a:rPr lang="en-US"/>
              <a:t> </a:t>
            </a:r>
            <a:r>
              <a:rPr lang="en-US" err="1"/>
              <a:t>conceptam</a:t>
            </a:r>
            <a:r>
              <a:rPr lang="en-US"/>
              <a:t> </a:t>
            </a:r>
            <a:r>
              <a:rPr lang="en-US" err="1"/>
              <a:t>interesset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 </a:t>
            </a:r>
            <a:r>
              <a:rPr lang="en-US" err="1"/>
              <a:t>Eum</a:t>
            </a:r>
            <a:r>
              <a:rPr lang="en-US"/>
              <a:t> cu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veritus</a:t>
            </a:r>
            <a:r>
              <a:rPr lang="en-US"/>
              <a:t> </a:t>
            </a:r>
            <a:r>
              <a:rPr lang="en-US" err="1"/>
              <a:t>conceptam</a:t>
            </a:r>
            <a:r>
              <a:rPr lang="en-US"/>
              <a:t>, </a:t>
            </a:r>
            <a:r>
              <a:rPr lang="en-US" err="1"/>
              <a:t>nominati</a:t>
            </a:r>
            <a:r>
              <a:rPr lang="en-US"/>
              <a:t> </a:t>
            </a:r>
            <a:r>
              <a:rPr lang="en-US" err="1"/>
              <a:t>qualisque</a:t>
            </a:r>
            <a:r>
              <a:rPr lang="en-US"/>
              <a:t> sed </a:t>
            </a:r>
            <a:r>
              <a:rPr lang="en-US" err="1"/>
              <a:t>eu</a:t>
            </a:r>
            <a:r>
              <a:rPr lang="en-US"/>
              <a:t>.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0F44898-B883-4A8D-95C4-5369D8C0C38D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096000" y="2253994"/>
            <a:ext cx="5020962" cy="3323022"/>
          </a:xfrm>
        </p:spPr>
        <p:txBody>
          <a:bodyPr/>
          <a:lstStyle>
            <a:lvl1pPr marL="0" indent="0">
              <a:buNone/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/>
              <a:t>Insert </a:t>
            </a:r>
            <a:br>
              <a:rPr lang="en-AU"/>
            </a:br>
            <a:r>
              <a:rPr lang="en-AU"/>
              <a:t>media/picture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3B256FEA-444B-482F-AFEC-C65A0595420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6721" y="5880147"/>
            <a:ext cx="3600965" cy="437074"/>
          </a:xfrm>
          <a:prstGeom prst="rect">
            <a:avLst/>
          </a:prstGeom>
        </p:spPr>
      </p:pic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0D01B973-AD58-4033-B8F1-3F1A352B8F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7867" y="317414"/>
            <a:ext cx="16825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01 January 2020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8A4C5A28-28B6-4832-835E-3F3ABBDF73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08538" y="31741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Section or Title</a:t>
            </a:r>
          </a:p>
        </p:txBody>
      </p:sp>
    </p:spTree>
    <p:extLst>
      <p:ext uri="{BB962C8B-B14F-4D97-AF65-F5344CB8AC3E}">
        <p14:creationId xmlns:p14="http://schemas.microsoft.com/office/powerpoint/2010/main" val="38134132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DD800AB-F0AC-4351-8F9A-AA805A40B69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5989" y="1430210"/>
            <a:ext cx="10783330" cy="69515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2800" dirty="0" smtClean="0">
                <a:latin typeface="Poppins Medium" panose="00000600000000000000" pitchFamily="2" charset="0"/>
                <a:cs typeface="Poppins Medium" panose="00000600000000000000" pitchFamily="2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/>
              <a:t>Points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7FA2679C-C189-4EB4-B5D9-FF6C94289354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345989" y="2253994"/>
            <a:ext cx="5038811" cy="332302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342900" indent="-342900">
              <a:lnSpc>
                <a:spcPct val="100000"/>
              </a:lnSpc>
              <a:buFont typeface="Arial" panose="020B0604020202020204" pitchFamily="34" charset="0"/>
              <a:buChar char="•"/>
              <a:defRPr lang="en-US" sz="2400" dirty="0" smtClean="0">
                <a:latin typeface="Poppins" panose="00000500000000000000" pitchFamily="2" charset="0"/>
                <a:cs typeface="Poppins" panose="00000500000000000000" pitchFamily="2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</a:p>
          <a:p>
            <a:pPr lvl="0"/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 at, labors</a:t>
            </a:r>
          </a:p>
          <a:p>
            <a:pPr lvl="0"/>
            <a:r>
              <a:rPr lang="en-US" err="1"/>
              <a:t>omittam</a:t>
            </a:r>
            <a:r>
              <a:rPr lang="en-US"/>
              <a:t> </a:t>
            </a:r>
            <a:r>
              <a:rPr lang="en-US" err="1"/>
              <a:t>complectitur</a:t>
            </a:r>
            <a:r>
              <a:rPr lang="en-US"/>
              <a:t> </a:t>
            </a:r>
            <a:r>
              <a:rPr lang="en-US" err="1"/>
              <a:t>ea</a:t>
            </a:r>
            <a:endParaRPr lang="en-US"/>
          </a:p>
          <a:p>
            <a:pPr lvl="0"/>
            <a:r>
              <a:rPr lang="en-US"/>
              <a:t>duo. Ex </a:t>
            </a:r>
            <a:r>
              <a:rPr lang="en-US" err="1"/>
              <a:t>nam</a:t>
            </a:r>
            <a:r>
              <a:rPr lang="en-US"/>
              <a:t> </a:t>
            </a:r>
            <a:r>
              <a:rPr lang="en-US" err="1"/>
              <a:t>legere</a:t>
            </a:r>
            <a:r>
              <a:rPr lang="en-US"/>
              <a:t> </a:t>
            </a:r>
            <a:r>
              <a:rPr lang="en-US" err="1"/>
              <a:t>menandri</a:t>
            </a:r>
            <a:r>
              <a:rPr lang="en-US"/>
              <a:t>,</a:t>
            </a:r>
          </a:p>
          <a:p>
            <a:pPr lvl="0"/>
            <a:r>
              <a:rPr lang="en-US"/>
              <a:t>ex </a:t>
            </a:r>
            <a:r>
              <a:rPr lang="en-US" err="1"/>
              <a:t>volutpat</a:t>
            </a:r>
            <a:r>
              <a:rPr lang="en-US"/>
              <a:t> </a:t>
            </a:r>
            <a:r>
              <a:rPr lang="en-US" err="1"/>
              <a:t>conceptam</a:t>
            </a:r>
            <a:endParaRPr lang="en-US"/>
          </a:p>
          <a:p>
            <a:pPr lvl="0"/>
            <a:r>
              <a:rPr lang="en-US" err="1"/>
              <a:t>interesset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 </a:t>
            </a:r>
            <a:r>
              <a:rPr lang="en-US" err="1"/>
              <a:t>Eum</a:t>
            </a:r>
            <a:r>
              <a:rPr lang="en-US"/>
              <a:t> cu </a:t>
            </a:r>
            <a:r>
              <a:rPr lang="en-US" err="1"/>
              <a:t>enim</a:t>
            </a:r>
            <a:endParaRPr lang="en-US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FB90F58-59CC-4BAF-AFCF-02F92119E82C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103208" y="2253994"/>
            <a:ext cx="5038811" cy="332302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342900" indent="-342900">
              <a:lnSpc>
                <a:spcPct val="100000"/>
              </a:lnSpc>
              <a:buFont typeface="Arial" panose="020B0604020202020204" pitchFamily="34" charset="0"/>
              <a:buChar char="•"/>
              <a:defRPr lang="en-US" sz="2400" dirty="0" smtClean="0">
                <a:latin typeface="Poppins" panose="00000500000000000000" pitchFamily="2" charset="0"/>
                <a:cs typeface="Poppins" panose="00000500000000000000" pitchFamily="2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</a:p>
          <a:p>
            <a:pPr lvl="0"/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 at, labors</a:t>
            </a:r>
          </a:p>
          <a:p>
            <a:pPr lvl="0"/>
            <a:r>
              <a:rPr lang="en-US" err="1"/>
              <a:t>omittam</a:t>
            </a:r>
            <a:r>
              <a:rPr lang="en-US"/>
              <a:t> </a:t>
            </a:r>
            <a:r>
              <a:rPr lang="en-US" err="1"/>
              <a:t>complectitur</a:t>
            </a:r>
            <a:r>
              <a:rPr lang="en-US"/>
              <a:t> </a:t>
            </a:r>
            <a:r>
              <a:rPr lang="en-US" err="1"/>
              <a:t>ea</a:t>
            </a:r>
            <a:endParaRPr lang="en-US"/>
          </a:p>
          <a:p>
            <a:pPr lvl="0"/>
            <a:r>
              <a:rPr lang="en-US"/>
              <a:t>duo. Ex </a:t>
            </a:r>
            <a:r>
              <a:rPr lang="en-US" err="1"/>
              <a:t>nam</a:t>
            </a:r>
            <a:r>
              <a:rPr lang="en-US"/>
              <a:t> </a:t>
            </a:r>
            <a:r>
              <a:rPr lang="en-US" err="1"/>
              <a:t>legere</a:t>
            </a:r>
            <a:r>
              <a:rPr lang="en-US"/>
              <a:t> </a:t>
            </a:r>
            <a:r>
              <a:rPr lang="en-US" err="1"/>
              <a:t>menandri</a:t>
            </a:r>
            <a:r>
              <a:rPr lang="en-US"/>
              <a:t>,</a:t>
            </a:r>
          </a:p>
          <a:p>
            <a:pPr lvl="0"/>
            <a:r>
              <a:rPr lang="en-US"/>
              <a:t>ex </a:t>
            </a:r>
            <a:r>
              <a:rPr lang="en-US" err="1"/>
              <a:t>volutpat</a:t>
            </a:r>
            <a:r>
              <a:rPr lang="en-US"/>
              <a:t> </a:t>
            </a:r>
            <a:r>
              <a:rPr lang="en-US" err="1"/>
              <a:t>conceptam</a:t>
            </a:r>
            <a:endParaRPr lang="en-US"/>
          </a:p>
          <a:p>
            <a:pPr lvl="0"/>
            <a:r>
              <a:rPr lang="en-US" err="1"/>
              <a:t>interesset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 </a:t>
            </a:r>
            <a:r>
              <a:rPr lang="en-US" err="1"/>
              <a:t>Eum</a:t>
            </a:r>
            <a:r>
              <a:rPr lang="en-US"/>
              <a:t> cu </a:t>
            </a:r>
            <a:r>
              <a:rPr lang="en-US" err="1"/>
              <a:t>enim</a:t>
            </a:r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80A48A83-1121-469D-86AD-6020546F97B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6721" y="5880147"/>
            <a:ext cx="3600965" cy="437074"/>
          </a:xfrm>
          <a:prstGeom prst="rect">
            <a:avLst/>
          </a:prstGeom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241B4CDD-3425-42A5-AA5A-FA78725E99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7867" y="317414"/>
            <a:ext cx="16825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01 January 2020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CA190652-FDEE-42EC-9697-0FF777F73B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08538" y="31741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Section or Title</a:t>
            </a:r>
          </a:p>
        </p:txBody>
      </p:sp>
    </p:spTree>
    <p:extLst>
      <p:ext uri="{BB962C8B-B14F-4D97-AF65-F5344CB8AC3E}">
        <p14:creationId xmlns:p14="http://schemas.microsoft.com/office/powerpoint/2010/main" val="6629609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D9293E78-8654-44E0-9CE1-97ACBD6FD349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345518" y="4261365"/>
            <a:ext cx="5020962" cy="1440936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Subhead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  <a:p>
            <a:pPr lvl="0"/>
            <a:endParaRPr lang="en-US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18FAB07F-A20B-409D-B5A1-B707AE5551C3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6096000" y="4261364"/>
            <a:ext cx="5020962" cy="1440937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Subhead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  <a:p>
            <a:pPr lvl="0"/>
            <a:endParaRPr lang="en-US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5DB2FFA-60F1-4556-A2A9-A3B1E8D451E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5518" y="977900"/>
            <a:ext cx="5020962" cy="3162299"/>
          </a:xfrm>
        </p:spPr>
        <p:txBody>
          <a:bodyPr/>
          <a:lstStyle>
            <a:lvl1pPr marL="0" indent="0">
              <a:buNone/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/>
              <a:t>Insert </a:t>
            </a:r>
            <a:br>
              <a:rPr lang="en-AU"/>
            </a:br>
            <a:r>
              <a:rPr lang="en-AU"/>
              <a:t>media/picture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85AE4A16-1BFE-44D8-A3EA-497513AC9ED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096000" y="977900"/>
            <a:ext cx="5020962" cy="3162299"/>
          </a:xfrm>
        </p:spPr>
        <p:txBody>
          <a:bodyPr/>
          <a:lstStyle>
            <a:lvl1pPr marL="0" indent="0">
              <a:buNone/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/>
              <a:t>Insert </a:t>
            </a:r>
            <a:br>
              <a:rPr lang="en-AU"/>
            </a:br>
            <a:r>
              <a:rPr lang="en-AU"/>
              <a:t>media/picture</a:t>
            </a:r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F1D78513-C2F8-4440-AEE6-0D7C76EE0A9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6721" y="5880147"/>
            <a:ext cx="3600965" cy="437074"/>
          </a:xfrm>
          <a:prstGeom prst="rect">
            <a:avLst/>
          </a:prstGeom>
        </p:spPr>
      </p:pic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DBE3B6FA-DAB7-499D-BE8B-4BDC83BCE466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237867" y="317414"/>
            <a:ext cx="16825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01 January 2020</a:t>
            </a:r>
          </a:p>
        </p:txBody>
      </p:sp>
      <p:sp>
        <p:nvSpPr>
          <p:cNvPr id="25" name="Footer Placeholder 4">
            <a:extLst>
              <a:ext uri="{FF2B5EF4-FFF2-40B4-BE49-F238E27FC236}">
                <a16:creationId xmlns:a16="http://schemas.microsoft.com/office/drawing/2014/main" id="{7AD2552C-B32E-477D-A46B-A0A06E6914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08538" y="31741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Section or Title</a:t>
            </a:r>
          </a:p>
        </p:txBody>
      </p:sp>
    </p:spTree>
    <p:extLst>
      <p:ext uri="{BB962C8B-B14F-4D97-AF65-F5344CB8AC3E}">
        <p14:creationId xmlns:p14="http://schemas.microsoft.com/office/powerpoint/2010/main" val="4127089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86CAFA9F-711D-435A-ABFF-E01AF702F43F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345518" y="4261365"/>
            <a:ext cx="5020962" cy="1415536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Subhead</a:t>
            </a:r>
          </a:p>
          <a:p>
            <a:pPr lvl="0"/>
            <a:r>
              <a:rPr lang="en-US" err="1"/>
              <a:t>Quas</a:t>
            </a:r>
            <a:r>
              <a:rPr lang="en-US"/>
              <a:t> </a:t>
            </a:r>
            <a:r>
              <a:rPr lang="en-US" err="1"/>
              <a:t>incorrupte</a:t>
            </a:r>
            <a:r>
              <a:rPr lang="en-US"/>
              <a:t> </a:t>
            </a:r>
            <a:r>
              <a:rPr lang="en-US" err="1"/>
              <a:t>efficiendi</a:t>
            </a:r>
            <a:r>
              <a:rPr lang="en-US"/>
              <a:t> an vel, ne </a:t>
            </a:r>
            <a:r>
              <a:rPr lang="en-US" err="1"/>
              <a:t>nam</a:t>
            </a:r>
            <a:r>
              <a:rPr lang="en-US"/>
              <a:t> diam populo </a:t>
            </a:r>
            <a:r>
              <a:rPr lang="en-US" err="1"/>
              <a:t>possit</a:t>
            </a:r>
            <a:r>
              <a:rPr lang="en-US"/>
              <a:t>. Eu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 </a:t>
            </a:r>
            <a:r>
              <a:rPr lang="en-US" err="1"/>
              <a:t>disputando</a:t>
            </a:r>
            <a:r>
              <a:rPr lang="en-US"/>
              <a:t> per, ne quo </a:t>
            </a:r>
            <a:r>
              <a:rPr lang="en-US" err="1"/>
              <a:t>copiosae</a:t>
            </a:r>
            <a:r>
              <a:rPr lang="en-US"/>
              <a:t> </a:t>
            </a:r>
            <a:r>
              <a:rPr lang="en-US" err="1"/>
              <a:t>erroribus</a:t>
            </a:r>
            <a:r>
              <a:rPr lang="en-US"/>
              <a:t>. 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74579003-40D8-42D0-B7BF-A3A02F70BD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5518" y="977900"/>
            <a:ext cx="5020962" cy="3162299"/>
          </a:xfrm>
        </p:spPr>
        <p:txBody>
          <a:bodyPr/>
          <a:lstStyle>
            <a:lvl1pPr marL="0" indent="0">
              <a:buNone/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/>
              <a:t>Insert </a:t>
            </a:r>
            <a:br>
              <a:rPr lang="en-AU"/>
            </a:br>
            <a:r>
              <a:rPr lang="en-AU"/>
              <a:t>media/picture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0C8FB17-E7A8-404D-928B-138FE4FEF7A4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096000" y="977900"/>
            <a:ext cx="5020962" cy="3162299"/>
          </a:xfrm>
        </p:spPr>
        <p:txBody>
          <a:bodyPr/>
          <a:lstStyle>
            <a:lvl1pPr marL="0" indent="0">
              <a:buNone/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/>
              <a:t>Insert </a:t>
            </a:r>
            <a:br>
              <a:rPr lang="en-AU"/>
            </a:br>
            <a:r>
              <a:rPr lang="en-AU"/>
              <a:t>media/picture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4E94B4E6-6E18-4725-A577-5B7B1AE11487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6096000" y="4261364"/>
            <a:ext cx="5020962" cy="1415537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Subhead</a:t>
            </a:r>
          </a:p>
          <a:p>
            <a:pPr lvl="0"/>
            <a:r>
              <a:rPr lang="en-US" err="1"/>
              <a:t>Quas</a:t>
            </a:r>
            <a:r>
              <a:rPr lang="en-US"/>
              <a:t> </a:t>
            </a:r>
            <a:r>
              <a:rPr lang="en-US" err="1"/>
              <a:t>incorrupte</a:t>
            </a:r>
            <a:r>
              <a:rPr lang="en-US"/>
              <a:t> </a:t>
            </a:r>
            <a:r>
              <a:rPr lang="en-US" err="1"/>
              <a:t>efficiendi</a:t>
            </a:r>
            <a:r>
              <a:rPr lang="en-US"/>
              <a:t> an vel, ne </a:t>
            </a:r>
            <a:r>
              <a:rPr lang="en-US" err="1"/>
              <a:t>nam</a:t>
            </a:r>
            <a:r>
              <a:rPr lang="en-US"/>
              <a:t> diam populo </a:t>
            </a:r>
            <a:r>
              <a:rPr lang="en-US" err="1"/>
              <a:t>possit</a:t>
            </a:r>
            <a:r>
              <a:rPr lang="en-US"/>
              <a:t>. Eu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 </a:t>
            </a:r>
            <a:r>
              <a:rPr lang="en-US" err="1"/>
              <a:t>disputando</a:t>
            </a:r>
            <a:r>
              <a:rPr lang="en-US"/>
              <a:t> per, ne quo </a:t>
            </a:r>
            <a:r>
              <a:rPr lang="en-US" err="1"/>
              <a:t>copiosae</a:t>
            </a:r>
            <a:r>
              <a:rPr lang="en-US"/>
              <a:t> </a:t>
            </a:r>
            <a:r>
              <a:rPr lang="en-US" err="1"/>
              <a:t>erroribus</a:t>
            </a:r>
            <a:r>
              <a:rPr lang="en-US"/>
              <a:t>.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992BF365-1D6C-4B35-B714-983DD7ED027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6721" y="5880147"/>
            <a:ext cx="3600965" cy="437074"/>
          </a:xfrm>
          <a:prstGeom prst="rect">
            <a:avLst/>
          </a:prstGeom>
        </p:spPr>
      </p:pic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6DF36476-F2B1-407F-B3C9-4E221E506361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237867" y="317414"/>
            <a:ext cx="16825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01 January 2020</a:t>
            </a: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A4B9D347-A68F-418D-BFF4-3DB62EFDB6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08538" y="31741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AU"/>
              <a:t>Section or Title</a:t>
            </a:r>
          </a:p>
        </p:txBody>
      </p:sp>
    </p:spTree>
    <p:extLst>
      <p:ext uri="{BB962C8B-B14F-4D97-AF65-F5344CB8AC3E}">
        <p14:creationId xmlns:p14="http://schemas.microsoft.com/office/powerpoint/2010/main" val="161437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B3F79B5-E126-46AF-948C-04B238C44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7A3BA6-7A52-47EB-8029-10815E631C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35889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52" r:id="rId11"/>
    <p:sldLayoutId id="2147483678" r:id="rId12"/>
    <p:sldLayoutId id="2147483673" r:id="rId13"/>
    <p:sldLayoutId id="2147483675" r:id="rId14"/>
    <p:sldLayoutId id="2147483676" r:id="rId15"/>
    <p:sldLayoutId id="2147483679" r:id="rId16"/>
    <p:sldLayoutId id="2147483680" r:id="rId17"/>
    <p:sldLayoutId id="2147483662" r:id="rId18"/>
    <p:sldLayoutId id="2147483664" r:id="rId19"/>
    <p:sldLayoutId id="2147483663" r:id="rId20"/>
    <p:sldLayoutId id="2147483655" r:id="rId21"/>
    <p:sldLayoutId id="2147483661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Poppins Medium" panose="00000600000000000000" pitchFamily="2" charset="0"/>
          <a:ea typeface="+mj-ea"/>
          <a:cs typeface="Poppins Medium" panose="00000600000000000000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Poppins" panose="00000500000000000000" pitchFamily="2" charset="0"/>
          <a:ea typeface="+mn-ea"/>
          <a:cs typeface="Poppins" panose="00000500000000000000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Poppins" panose="00000500000000000000" pitchFamily="2" charset="0"/>
          <a:ea typeface="+mn-ea"/>
          <a:cs typeface="Poppins" panose="00000500000000000000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Poppins" panose="00000500000000000000" pitchFamily="2" charset="0"/>
          <a:ea typeface="+mn-ea"/>
          <a:cs typeface="Poppins" panose="00000500000000000000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Poppins" panose="00000500000000000000" pitchFamily="2" charset="0"/>
          <a:ea typeface="+mn-ea"/>
          <a:cs typeface="Poppins" panose="00000500000000000000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Poppins" panose="00000500000000000000" pitchFamily="2" charset="0"/>
          <a:ea typeface="+mn-ea"/>
          <a:cs typeface="Poppins" panose="00000500000000000000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www.flickr.com/photos/angeljim46/8337835240" TargetMode="Externa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catalogue.nla.gov.au/Record/3963693" TargetMode="Externa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nla.gov.au/nla.obj-294960525/view?partId=nla.obj-294960605" TargetMode="External"/><Relationship Id="rId2" Type="http://schemas.openxmlformats.org/officeDocument/2006/relationships/hyperlink" Target="https://collection.sl.nsw.gov.au/record/YRlZqDgn/jeQ2Rxkzq2jel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collectionsearch.nma.gov.au/icons/images/kaui2/index.html#/home?usr=CE" TargetMode="Externa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s://www.bvcvvcxzzzzzzrowinghistory-aus.info/club-histories/balmain-working-mens/formation" TargetMode="Externa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://handle.slv.vic.gov.au/10381/75633" TargetMode="Externa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s://collection.sl.nsw.gov.au/record/9ALqQE5Y/22Wz74RLVWmad%23viewer" TargetMode="Externa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s://balmainassociation.org.au/newsletters/contents/336September2015.pdf" TargetMode="Externa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7">
            <a:extLst>
              <a:ext uri="{FF2B5EF4-FFF2-40B4-BE49-F238E27FC236}">
                <a16:creationId xmlns:a16="http://schemas.microsoft.com/office/drawing/2014/main" id="{2DB85353-6EC7-1C8A-53BA-43E741E13ACE}"/>
              </a:ext>
            </a:extLst>
          </p:cNvPr>
          <p:cNvSpPr txBox="1">
            <a:spLocks/>
          </p:cNvSpPr>
          <p:nvPr/>
        </p:nvSpPr>
        <p:spPr>
          <a:xfrm>
            <a:off x="262581" y="1221312"/>
            <a:ext cx="4291914" cy="26937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kern="1200">
                <a:solidFill>
                  <a:schemeClr val="tx1"/>
                </a:solidFill>
                <a:latin typeface="Poppins Medium" panose="00000600000000000000" pitchFamily="2" charset="0"/>
                <a:ea typeface="+mj-ea"/>
                <a:cs typeface="Poppins Medium" panose="00000600000000000000" pitchFamily="2" charset="0"/>
              </a:defRPr>
            </a:lvl1pPr>
          </a:lstStyle>
          <a:p>
            <a:r>
              <a:rPr lang="en-US" sz="4800" b="1" dirty="0"/>
              <a:t>Elkington Park, White Horse Point &amp; </a:t>
            </a:r>
            <a:br>
              <a:rPr lang="en-US" sz="4800" b="1" dirty="0"/>
            </a:br>
            <a:r>
              <a:rPr lang="en-US" sz="4800" b="1" dirty="0"/>
              <a:t>Fitzroy Ave Reserve, Balmain</a:t>
            </a:r>
            <a:br>
              <a:rPr lang="en-US" sz="3600" b="1" dirty="0"/>
            </a:br>
            <a:endParaRPr lang="en-AU" sz="3600" dirty="0"/>
          </a:p>
        </p:txBody>
      </p:sp>
      <p:pic>
        <p:nvPicPr>
          <p:cNvPr id="8" name="Picture 7" descr="IMG_0799 photoshopped.jpg">
            <a:extLst>
              <a:ext uri="{FF2B5EF4-FFF2-40B4-BE49-F238E27FC236}">
                <a16:creationId xmlns:a16="http://schemas.microsoft.com/office/drawing/2014/main" id="{4474B0D3-B7A5-36F6-3F86-B26FA4D7913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3669" y="1221312"/>
            <a:ext cx="6631523" cy="3883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3273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261F7D0-5C91-480C-AB34-E0CAE7428E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8127" y="4491885"/>
            <a:ext cx="5017873" cy="1054442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The Sydney suburb of Balmain &amp; Cockatoo Island.  Aerial photo taken for the military in 1951. </a:t>
            </a:r>
          </a:p>
          <a:p>
            <a:r>
              <a:rPr lang="en-AU" sz="1100" u="sng" dirty="0">
                <a:hlinkClick r:id="rId2"/>
              </a:rPr>
              <a:t>https://www.flickr.com/photos/angeljim46/8337835240</a:t>
            </a:r>
            <a:endParaRPr lang="en-GB" sz="1100" dirty="0"/>
          </a:p>
          <a:p>
            <a:endParaRPr lang="en-AU" dirty="0"/>
          </a:p>
        </p:txBody>
      </p:sp>
      <p:pic>
        <p:nvPicPr>
          <p:cNvPr id="7" name="Picture 6" descr="8337835240_a2c7bc3327_c.jpg">
            <a:extLst>
              <a:ext uri="{FF2B5EF4-FFF2-40B4-BE49-F238E27FC236}">
                <a16:creationId xmlns:a16="http://schemas.microsoft.com/office/drawing/2014/main" id="{C86D0A0A-7AD0-1CEB-3B5F-B2D542AF09D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2824" y="359966"/>
            <a:ext cx="4391023" cy="4012297"/>
          </a:xfrm>
          <a:prstGeom prst="rect">
            <a:avLst/>
          </a:prstGeom>
        </p:spPr>
      </p:pic>
      <p:pic>
        <p:nvPicPr>
          <p:cNvPr id="8" name="Picture 7" descr="nla.obj-230091622-detail.jpg">
            <a:extLst>
              <a:ext uri="{FF2B5EF4-FFF2-40B4-BE49-F238E27FC236}">
                <a16:creationId xmlns:a16="http://schemas.microsoft.com/office/drawing/2014/main" id="{29359449-3065-A85E-8F98-AF44A801918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33847" y="359966"/>
            <a:ext cx="2920265" cy="4012297"/>
          </a:xfrm>
          <a:prstGeom prst="rect">
            <a:avLst/>
          </a:prstGeom>
          <a:ln>
            <a:solidFill>
              <a:srgbClr val="083E31"/>
            </a:solidFill>
          </a:ln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B071A6B-6ED7-117E-C4EA-C9A79179886D}"/>
              </a:ext>
            </a:extLst>
          </p:cNvPr>
          <p:cNvCxnSpPr>
            <a:cxnSpLocks/>
          </p:cNvCxnSpPr>
          <p:nvPr/>
        </p:nvCxnSpPr>
        <p:spPr>
          <a:xfrm>
            <a:off x="3081391" y="1857636"/>
            <a:ext cx="3796147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Content Placeholder 8">
            <a:extLst>
              <a:ext uri="{FF2B5EF4-FFF2-40B4-BE49-F238E27FC236}">
                <a16:creationId xmlns:a16="http://schemas.microsoft.com/office/drawing/2014/main" id="{C99033A3-0E84-E495-9DB0-6BBACA1FF050}"/>
              </a:ext>
            </a:extLst>
          </p:cNvPr>
          <p:cNvSpPr txBox="1">
            <a:spLocks/>
          </p:cNvSpPr>
          <p:nvPr/>
        </p:nvSpPr>
        <p:spPr>
          <a:xfrm>
            <a:off x="6533847" y="4491885"/>
            <a:ext cx="5347096" cy="1378048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500" dirty="0" err="1">
                <a:ea typeface="Verdana"/>
              </a:rPr>
              <a:t>Carieville</a:t>
            </a:r>
            <a:r>
              <a:rPr lang="en-US" sz="5500" dirty="0">
                <a:ea typeface="Verdana"/>
              </a:rPr>
              <a:t> Estate, White Horse Point adjoining Elkington Park / for auction sale ... Saturday 13th March 1897, National Library collection</a:t>
            </a:r>
          </a:p>
          <a:p>
            <a:r>
              <a:rPr lang="en-US" sz="1400" dirty="0">
                <a:solidFill>
                  <a:srgbClr val="0000D4"/>
                </a:solidFill>
                <a:ea typeface="Verdana"/>
                <a:hlinkClick r:id="rId5"/>
              </a:rPr>
              <a:t>https://catalogue.nla.gov.au/Record/3963693</a:t>
            </a:r>
            <a:r>
              <a:rPr lang="en-US" sz="1400" dirty="0">
                <a:solidFill>
                  <a:srgbClr val="0000D4"/>
                </a:solidFill>
                <a:ea typeface="Verdana"/>
              </a:rPr>
              <a:t> </a:t>
            </a:r>
            <a:endParaRPr lang="en-US" sz="1400" dirty="0"/>
          </a:p>
          <a:p>
            <a:endParaRPr lang="en-GB" sz="1100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947173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261F7D0-5C91-480C-AB34-E0CAE7428E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8127" y="4491885"/>
            <a:ext cx="5017873" cy="1054442"/>
          </a:xfrm>
        </p:spPr>
        <p:txBody>
          <a:bodyPr>
            <a:normAutofit fontScale="85000" lnSpcReduction="20000"/>
          </a:bodyPr>
          <a:lstStyle/>
          <a:p>
            <a:r>
              <a:rPr lang="en-US" sz="2600" dirty="0"/>
              <a:t>Cockatoo Island near Balmain, John Skinner </a:t>
            </a:r>
            <a:r>
              <a:rPr lang="en-US" sz="2600" dirty="0" err="1"/>
              <a:t>Prout</a:t>
            </a:r>
            <a:r>
              <a:rPr lang="en-US" sz="2600" dirty="0"/>
              <a:t>, 1825 – 1876, SLNSW collection</a:t>
            </a:r>
          </a:p>
          <a:p>
            <a:r>
              <a:rPr lang="en-US" sz="1200" dirty="0">
                <a:hlinkClick r:id="rId2"/>
              </a:rPr>
              <a:t>https://collection.sl.nsw.gov.au/record/YRlZqDgn/jeQ2Rxkzq2jel</a:t>
            </a:r>
            <a:r>
              <a:rPr lang="en-US" sz="1200" dirty="0"/>
              <a:t> </a:t>
            </a:r>
          </a:p>
        </p:txBody>
      </p:sp>
      <p:sp>
        <p:nvSpPr>
          <p:cNvPr id="13" name="Content Placeholder 8">
            <a:extLst>
              <a:ext uri="{FF2B5EF4-FFF2-40B4-BE49-F238E27FC236}">
                <a16:creationId xmlns:a16="http://schemas.microsoft.com/office/drawing/2014/main" id="{C99033A3-0E84-E495-9DB0-6BBACA1FF050}"/>
              </a:ext>
            </a:extLst>
          </p:cNvPr>
          <p:cNvSpPr txBox="1">
            <a:spLocks/>
          </p:cNvSpPr>
          <p:nvPr/>
        </p:nvSpPr>
        <p:spPr>
          <a:xfrm>
            <a:off x="5853723" y="4491885"/>
            <a:ext cx="5939693" cy="1766275"/>
          </a:xfrm>
          <a:prstGeom prst="rect">
            <a:avLst/>
          </a:prstGeom>
        </p:spPr>
        <p:txBody>
          <a:bodyPr vert="horz" lIns="91440" tIns="45720" rIns="91440" bIns="45720" rtlCol="0">
            <a:normAutofit fontScale="3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800" dirty="0"/>
              <a:t>An elderly resident recalls Balmain in 1841:</a:t>
            </a:r>
          </a:p>
          <a:p>
            <a:r>
              <a:rPr lang="en-US" sz="6800" dirty="0"/>
              <a:t>“... </a:t>
            </a:r>
            <a:r>
              <a:rPr lang="en-GB" sz="6800" dirty="0"/>
              <a:t>the trees were not tall and straight, but rather of the nature of shrubs (</a:t>
            </a:r>
            <a:r>
              <a:rPr lang="en-GB" sz="6800" dirty="0" err="1"/>
              <a:t>ti</a:t>
            </a:r>
            <a:r>
              <a:rPr lang="en-GB" sz="6800" dirty="0"/>
              <a:t>-tree prevailing I think). Wild flowers grew in abundance ...”</a:t>
            </a:r>
          </a:p>
          <a:p>
            <a:r>
              <a:rPr lang="en-US" sz="3200" u="sng" dirty="0">
                <a:hlinkClick r:id="rId3"/>
              </a:rPr>
              <a:t>https://nla.gov.au/nla.obj-294960525/view?partId=nla.obj-294960605</a:t>
            </a:r>
            <a:r>
              <a:rPr lang="en-US" sz="3200" u="sng" dirty="0"/>
              <a:t> </a:t>
            </a:r>
            <a:endParaRPr lang="en-GB" sz="1100" dirty="0"/>
          </a:p>
          <a:p>
            <a:endParaRPr lang="en-AU" dirty="0"/>
          </a:p>
        </p:txBody>
      </p:sp>
      <p:pic>
        <p:nvPicPr>
          <p:cNvPr id="2" name="Picture 1" descr="SLNSW_FL19510423.jpg">
            <a:extLst>
              <a:ext uri="{FF2B5EF4-FFF2-40B4-BE49-F238E27FC236}">
                <a16:creationId xmlns:a16="http://schemas.microsoft.com/office/drawing/2014/main" id="{6EC62987-0D41-92F7-CAAD-36F7660D4C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6153" y="171939"/>
            <a:ext cx="5939693" cy="4137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7537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261F7D0-5C91-480C-AB34-E0CAE7428E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2493" y="4527868"/>
            <a:ext cx="10610592" cy="1182524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White Horse Point &amp; Drummoyne from Balmain, National Museum 1986.0117.0333, </a:t>
            </a:r>
          </a:p>
          <a:p>
            <a:r>
              <a:rPr lang="en-US" dirty="0"/>
              <a:t>Josef </a:t>
            </a:r>
            <a:r>
              <a:rPr lang="en-US" dirty="0" err="1"/>
              <a:t>Lebovic</a:t>
            </a:r>
            <a:r>
              <a:rPr lang="en-US" dirty="0"/>
              <a:t> Gallery collection 17 April 1906 </a:t>
            </a:r>
          </a:p>
          <a:p>
            <a:r>
              <a:rPr lang="en-GB" sz="1100" u="sng" dirty="0">
                <a:hlinkClick r:id="rId2"/>
              </a:rPr>
              <a:t>https://collectionsearch.nma.gov.au/icons/images/kaui2/index.html#/home?usr=CE</a:t>
            </a:r>
            <a:r>
              <a:rPr lang="en-AU" sz="1100" u="sng" dirty="0"/>
              <a:t> </a:t>
            </a:r>
            <a:endParaRPr lang="en-GB" sz="1100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0F74357-382A-1F85-E066-7EBA7F422BAC}"/>
              </a:ext>
            </a:extLst>
          </p:cNvPr>
          <p:cNvGrpSpPr/>
          <p:nvPr/>
        </p:nvGrpSpPr>
        <p:grpSpPr>
          <a:xfrm>
            <a:off x="2461846" y="156308"/>
            <a:ext cx="6986954" cy="4251569"/>
            <a:chOff x="35169" y="0"/>
            <a:chExt cx="9108831" cy="5863810"/>
          </a:xfrm>
        </p:grpSpPr>
        <p:pic>
          <p:nvPicPr>
            <p:cNvPr id="20" name="Picture 19" descr="nma.img-ci20112413-677-wm-vs1_o4.jpg">
              <a:extLst>
                <a:ext uri="{FF2B5EF4-FFF2-40B4-BE49-F238E27FC236}">
                  <a16:creationId xmlns:a16="http://schemas.microsoft.com/office/drawing/2014/main" id="{8E3AA3E4-ED1D-746E-9306-C5BFE55DFB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169" y="0"/>
              <a:ext cx="9108831" cy="5863810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D9B8DD6-5AFE-18EB-C444-B7343ECA68F9}"/>
                </a:ext>
              </a:extLst>
            </p:cNvPr>
            <p:cNvSpPr txBox="1"/>
            <p:nvPr/>
          </p:nvSpPr>
          <p:spPr>
            <a:xfrm>
              <a:off x="6519865" y="2033645"/>
              <a:ext cx="2526465" cy="509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White Horse Point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BB16097-0986-52CD-203F-E6F537A1010F}"/>
                </a:ext>
              </a:extLst>
            </p:cNvPr>
            <p:cNvSpPr txBox="1"/>
            <p:nvPr/>
          </p:nvSpPr>
          <p:spPr>
            <a:xfrm>
              <a:off x="5455638" y="2878554"/>
              <a:ext cx="3494774" cy="8914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err="1"/>
                <a:t>Elkington</a:t>
              </a:r>
              <a:r>
                <a:rPr lang="en-US" dirty="0"/>
                <a:t> Park Baths </a:t>
              </a:r>
            </a:p>
            <a:p>
              <a:pPr algn="ctr"/>
              <a:r>
                <a:rPr lang="en-US" dirty="0"/>
                <a:t>(now Dawn Fraser Baths)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74DC6C9-D04E-C2F9-2D1C-A8DDC56F5764}"/>
                </a:ext>
              </a:extLst>
            </p:cNvPr>
            <p:cNvSpPr txBox="1"/>
            <p:nvPr/>
          </p:nvSpPr>
          <p:spPr>
            <a:xfrm>
              <a:off x="4532310" y="1220549"/>
              <a:ext cx="2122727" cy="5388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/>
                <a:t>Drummoyne</a:t>
              </a:r>
              <a:endParaRPr lang="en-US" dirty="0"/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B314B673-F548-3280-4B2B-15910CFDAD31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4930756" y="3137932"/>
              <a:ext cx="959882" cy="37356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E12AE90-17B1-AABA-9F26-2CB860F1568F}"/>
                </a:ext>
              </a:extLst>
            </p:cNvPr>
            <p:cNvSpPr txBox="1"/>
            <p:nvPr/>
          </p:nvSpPr>
          <p:spPr>
            <a:xfrm>
              <a:off x="2888047" y="2402977"/>
              <a:ext cx="2262607" cy="509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/>
                <a:t>Elkington</a:t>
              </a:r>
              <a:r>
                <a:rPr lang="en-US" dirty="0"/>
                <a:t> Park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0E84EC2-D614-4729-1B4A-7990A2BD5F00}"/>
                </a:ext>
              </a:extLst>
            </p:cNvPr>
            <p:cNvSpPr txBox="1"/>
            <p:nvPr/>
          </p:nvSpPr>
          <p:spPr>
            <a:xfrm>
              <a:off x="6519865" y="3669490"/>
              <a:ext cx="20051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Fitzroy Ave Reserve</a:t>
              </a:r>
            </a:p>
          </p:txBody>
        </p: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E4CB921F-B9F5-2DB7-8495-0BB9AD56D0A5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4532311" y="3524884"/>
              <a:ext cx="1987554" cy="30263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537126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261F7D0-5C91-480C-AB34-E0CAE7428E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81012" y="5028658"/>
            <a:ext cx="6829976" cy="638101"/>
          </a:xfrm>
        </p:spPr>
        <p:txBody>
          <a:bodyPr>
            <a:normAutofit/>
          </a:bodyPr>
          <a:lstStyle/>
          <a:p>
            <a:r>
              <a:rPr lang="en-US" sz="2200" dirty="0"/>
              <a:t>White Horse Point, photograph Helen Nicholson</a:t>
            </a:r>
          </a:p>
        </p:txBody>
      </p:sp>
      <p:pic>
        <p:nvPicPr>
          <p:cNvPr id="2" name="Picture 1" descr="IMG_0754.jpg">
            <a:extLst>
              <a:ext uri="{FF2B5EF4-FFF2-40B4-BE49-F238E27FC236}">
                <a16:creationId xmlns:a16="http://schemas.microsoft.com/office/drawing/2014/main" id="{09C1AF6D-0105-FB60-CD72-3C688B9302F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1777" y="194625"/>
            <a:ext cx="6288446" cy="4716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275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261F7D0-5C91-480C-AB34-E0CAE7428E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4627" y="4981361"/>
            <a:ext cx="10791496" cy="638101"/>
          </a:xfrm>
        </p:spPr>
        <p:txBody>
          <a:bodyPr>
            <a:noAutofit/>
          </a:bodyPr>
          <a:lstStyle/>
          <a:p>
            <a:r>
              <a:rPr lang="en-US" sz="2200" dirty="0"/>
              <a:t>Artist’s impression of the first Baths, interpretation panel Dawn Fraser Baths</a:t>
            </a:r>
          </a:p>
        </p:txBody>
      </p:sp>
      <p:pic>
        <p:nvPicPr>
          <p:cNvPr id="3" name="Picture 2" descr="IMG_0942 photoshopped.jpg">
            <a:extLst>
              <a:ext uri="{FF2B5EF4-FFF2-40B4-BE49-F238E27FC236}">
                <a16:creationId xmlns:a16="http://schemas.microsoft.com/office/drawing/2014/main" id="{FB55E3F8-7EC6-84EC-2772-E345BBDB84E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1179" y="236483"/>
            <a:ext cx="5469641" cy="4595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0199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261F7D0-5C91-480C-AB34-E0CAE7428E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4627" y="4981361"/>
            <a:ext cx="10791496" cy="638101"/>
          </a:xfrm>
        </p:spPr>
        <p:txBody>
          <a:bodyPr>
            <a:noAutofit/>
          </a:bodyPr>
          <a:lstStyle/>
          <a:p>
            <a:r>
              <a:rPr lang="en-US" sz="2200" dirty="0"/>
              <a:t>Elkington Park Baths, 1900s – 1910s interpretation panel Dawn Fraser Baths</a:t>
            </a:r>
          </a:p>
        </p:txBody>
      </p:sp>
      <p:pic>
        <p:nvPicPr>
          <p:cNvPr id="2" name="Picture 1" descr="IMG_0765 cropped.jpg">
            <a:extLst>
              <a:ext uri="{FF2B5EF4-FFF2-40B4-BE49-F238E27FC236}">
                <a16:creationId xmlns:a16="http://schemas.microsoft.com/office/drawing/2014/main" id="{19E3F372-8428-0F67-CD55-011F350F27D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6230" y="236483"/>
            <a:ext cx="4608290" cy="4608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2499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261F7D0-5C91-480C-AB34-E0CAE7428E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6873" y="5020438"/>
            <a:ext cx="8551311" cy="638101"/>
          </a:xfrm>
        </p:spPr>
        <p:txBody>
          <a:bodyPr>
            <a:noAutofit/>
          </a:bodyPr>
          <a:lstStyle/>
          <a:p>
            <a:r>
              <a:rPr lang="en-US" sz="2200" dirty="0"/>
              <a:t>Dawn Fraser Baths, looking west to Elkington Park, photograph Helen Nicholson</a:t>
            </a:r>
          </a:p>
        </p:txBody>
      </p:sp>
      <p:pic>
        <p:nvPicPr>
          <p:cNvPr id="3" name="Picture 2" descr="IMG_0796.jpg">
            <a:extLst>
              <a:ext uri="{FF2B5EF4-FFF2-40B4-BE49-F238E27FC236}">
                <a16:creationId xmlns:a16="http://schemas.microsoft.com/office/drawing/2014/main" id="{C48B5835-417D-D01A-E342-6DFA64C8134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8345" y="208571"/>
            <a:ext cx="6155309" cy="4616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3016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261F7D0-5C91-480C-AB34-E0CAE7428E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5355" y="5020438"/>
            <a:ext cx="9362830" cy="638101"/>
          </a:xfrm>
        </p:spPr>
        <p:txBody>
          <a:bodyPr>
            <a:noAutofit/>
          </a:bodyPr>
          <a:lstStyle/>
          <a:p>
            <a:r>
              <a:rPr lang="en-US" sz="2200" dirty="0"/>
              <a:t>Dawn Fraser Baths, looking north, photograph Helen Nicholson</a:t>
            </a:r>
          </a:p>
        </p:txBody>
      </p:sp>
      <p:pic>
        <p:nvPicPr>
          <p:cNvPr id="2" name="Picture 1" descr="IMG_0762.jpg">
            <a:extLst>
              <a:ext uri="{FF2B5EF4-FFF2-40B4-BE49-F238E27FC236}">
                <a16:creationId xmlns:a16="http://schemas.microsoft.com/office/drawing/2014/main" id="{4121EDA2-FFCB-D738-4FF4-7204A9169F2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6418" y="235124"/>
            <a:ext cx="6159164" cy="4619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5016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261F7D0-5C91-480C-AB34-E0CAE7428E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1323" y="5012623"/>
            <a:ext cx="9698892" cy="638101"/>
          </a:xfrm>
        </p:spPr>
        <p:txBody>
          <a:bodyPr>
            <a:noAutofit/>
          </a:bodyPr>
          <a:lstStyle/>
          <a:p>
            <a:r>
              <a:rPr lang="en-US" sz="2200" dirty="0"/>
              <a:t>Dawn Fraser Baths, looking north-west to Cockatoo Island, photograph Helen Nicholson</a:t>
            </a:r>
          </a:p>
        </p:txBody>
      </p:sp>
      <p:pic>
        <p:nvPicPr>
          <p:cNvPr id="3" name="Picture 2" descr="IMG_0947.jpg">
            <a:extLst>
              <a:ext uri="{FF2B5EF4-FFF2-40B4-BE49-F238E27FC236}">
                <a16:creationId xmlns:a16="http://schemas.microsoft.com/office/drawing/2014/main" id="{1E908384-392F-165E-B872-9C81B8FF889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9666" y="228054"/>
            <a:ext cx="6192667" cy="464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2801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261F7D0-5C91-480C-AB34-E0CAE7428E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0000" y="5012623"/>
            <a:ext cx="7432431" cy="638101"/>
          </a:xfrm>
        </p:spPr>
        <p:txBody>
          <a:bodyPr>
            <a:noAutofit/>
          </a:bodyPr>
          <a:lstStyle/>
          <a:p>
            <a:r>
              <a:rPr lang="en-US" sz="2200" dirty="0"/>
              <a:t>Dawn Fraser Baths, looking south to Elkington Park, photograph Helen Nicholson</a:t>
            </a:r>
          </a:p>
        </p:txBody>
      </p:sp>
      <p:pic>
        <p:nvPicPr>
          <p:cNvPr id="2" name="Picture 1" descr="IMG_0759.jpg">
            <a:extLst>
              <a:ext uri="{FF2B5EF4-FFF2-40B4-BE49-F238E27FC236}">
                <a16:creationId xmlns:a16="http://schemas.microsoft.com/office/drawing/2014/main" id="{AC0FC340-D6AE-A479-8BA5-D813FC1E2E1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3264" y="256065"/>
            <a:ext cx="6160979" cy="4620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4268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261F7D0-5C91-480C-AB34-E0CAE7428E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692" y="5028254"/>
            <a:ext cx="10980614" cy="638101"/>
          </a:xfrm>
        </p:spPr>
        <p:txBody>
          <a:bodyPr>
            <a:noAutofit/>
          </a:bodyPr>
          <a:lstStyle/>
          <a:p>
            <a:r>
              <a:rPr lang="en-US" sz="2200" dirty="0"/>
              <a:t>Balmain Working Men’s Rowing Club, c. 1900 (formerly Enterprise Rowing Club)</a:t>
            </a:r>
          </a:p>
          <a:p>
            <a:r>
              <a:rPr lang="en-AU" sz="1000" u="sng" dirty="0">
                <a:hlinkClick r:id="rId2"/>
              </a:rPr>
              <a:t>https://www.bvcvvcxzzzzzzrowinghistory-aus.info/club-histories/balmain-working-mens/formation</a:t>
            </a:r>
            <a:endParaRPr lang="en-GB" sz="1000" dirty="0"/>
          </a:p>
        </p:txBody>
      </p:sp>
      <p:pic>
        <p:nvPicPr>
          <p:cNvPr id="3" name="Picture 2" descr="Two clubs 650.jpg">
            <a:extLst>
              <a:ext uri="{FF2B5EF4-FFF2-40B4-BE49-F238E27FC236}">
                <a16:creationId xmlns:a16="http://schemas.microsoft.com/office/drawing/2014/main" id="{2ED14E0D-A63A-63C9-6E9F-3F29CD705B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9784" y="199100"/>
            <a:ext cx="7432431" cy="4699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7768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261F7D0-5C91-480C-AB34-E0CAE7428E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5369" y="4973546"/>
            <a:ext cx="8921262" cy="638101"/>
          </a:xfrm>
        </p:spPr>
        <p:txBody>
          <a:bodyPr>
            <a:noAutofit/>
          </a:bodyPr>
          <a:lstStyle/>
          <a:p>
            <a:pPr algn="ctr"/>
            <a:r>
              <a:rPr lang="en-US" sz="2200" dirty="0"/>
              <a:t>Rock cut steps to now destroyed Balmain Working Men’s Rowing Club, White Horse Point, photograph Helen Nicholson</a:t>
            </a:r>
          </a:p>
        </p:txBody>
      </p:sp>
      <p:pic>
        <p:nvPicPr>
          <p:cNvPr id="2" name="Picture 1" descr="IMG_0952.jpg">
            <a:extLst>
              <a:ext uri="{FF2B5EF4-FFF2-40B4-BE49-F238E27FC236}">
                <a16:creationId xmlns:a16="http://schemas.microsoft.com/office/drawing/2014/main" id="{9352CE6E-CEC4-45C0-F6DF-2F2AD5A9E94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5224" y="164632"/>
            <a:ext cx="6181552" cy="4636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6809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261F7D0-5C91-480C-AB34-E0CAE7428E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9785" y="5004808"/>
            <a:ext cx="9806354" cy="638101"/>
          </a:xfrm>
        </p:spPr>
        <p:txBody>
          <a:bodyPr>
            <a:noAutofit/>
          </a:bodyPr>
          <a:lstStyle/>
          <a:p>
            <a:r>
              <a:rPr lang="en-US" sz="2200" dirty="0"/>
              <a:t>State Library of Victoria, John Henry Harvey, Balmain Colliery, ca. 1920</a:t>
            </a:r>
          </a:p>
          <a:p>
            <a:r>
              <a:rPr lang="en-AU" sz="1000" u="sng" dirty="0">
                <a:hlinkClick r:id="rId2"/>
              </a:rPr>
              <a:t>http://handle.slv.vic.gov.au/10381/75633</a:t>
            </a:r>
            <a:endParaRPr lang="en-GB" sz="1000" dirty="0"/>
          </a:p>
        </p:txBody>
      </p:sp>
      <p:pic>
        <p:nvPicPr>
          <p:cNvPr id="3" name="Picture 2" descr="SLVIC Balmain Colliery FL15778690.jpg">
            <a:extLst>
              <a:ext uri="{FF2B5EF4-FFF2-40B4-BE49-F238E27FC236}">
                <a16:creationId xmlns:a16="http://schemas.microsoft.com/office/drawing/2014/main" id="{7CBAE944-1D20-BC0D-C5E9-A9CF9CA20CA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1196" y="190886"/>
            <a:ext cx="5729607" cy="4662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4531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261F7D0-5C91-480C-AB34-E0CAE7428E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2277" y="4725477"/>
            <a:ext cx="11590215" cy="638101"/>
          </a:xfrm>
        </p:spPr>
        <p:txBody>
          <a:bodyPr>
            <a:noAutofit/>
          </a:bodyPr>
          <a:lstStyle/>
          <a:p>
            <a:r>
              <a:rPr lang="en-US" sz="2200" dirty="0"/>
              <a:t>Elkington Park Baths looking east to Fitzroy Ave Reserve, Original negative State Archives &amp; Records Authority of New South Wales. Record Identifier 9ALqQE5Y</a:t>
            </a:r>
          </a:p>
          <a:p>
            <a:r>
              <a:rPr lang="en-AU" sz="1000" u="sng" dirty="0">
                <a:hlinkClick r:id="rId2"/>
              </a:rPr>
              <a:t>https://collection.sl.nsw.gov.au/record/9ALqQE5Y/22Wz74RLVWmad#viewer</a:t>
            </a:r>
            <a:endParaRPr lang="en-GB" sz="1000" dirty="0"/>
          </a:p>
        </p:txBody>
      </p:sp>
      <p:pic>
        <p:nvPicPr>
          <p:cNvPr id="16" name="Picture 15" descr="SLNSW_FL1949225.jpg">
            <a:extLst>
              <a:ext uri="{FF2B5EF4-FFF2-40B4-BE49-F238E27FC236}">
                <a16:creationId xmlns:a16="http://schemas.microsoft.com/office/drawing/2014/main" id="{7992739F-C677-8DE4-02BE-7FBB6DD6EED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36788" y="257984"/>
            <a:ext cx="5434386" cy="4298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5531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261F7D0-5C91-480C-AB34-E0CAE7428E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2277" y="4725477"/>
            <a:ext cx="11590215" cy="638101"/>
          </a:xfrm>
        </p:spPr>
        <p:txBody>
          <a:bodyPr>
            <a:noAutofit/>
          </a:bodyPr>
          <a:lstStyle/>
          <a:p>
            <a:pPr algn="ctr"/>
            <a:r>
              <a:rPr lang="en-AU" sz="2200" dirty="0"/>
              <a:t>National Box Company &amp; Elkington Park Baths</a:t>
            </a:r>
            <a:endParaRPr lang="en-GB" sz="2200" dirty="0"/>
          </a:p>
          <a:p>
            <a:pPr algn="ctr"/>
            <a:r>
              <a:rPr lang="en-AU" sz="1000" dirty="0">
                <a:hlinkClick r:id="rId2"/>
              </a:rPr>
              <a:t>https://balmainassociation.org.au/newsletters/contents/336September2015.pdf</a:t>
            </a:r>
            <a:r>
              <a:rPr lang="en-AU" sz="1000" dirty="0"/>
              <a:t> </a:t>
            </a:r>
            <a:endParaRPr lang="en-GB" sz="1000" dirty="0"/>
          </a:p>
        </p:txBody>
      </p:sp>
      <p:pic>
        <p:nvPicPr>
          <p:cNvPr id="2" name="Picture 1" descr="National Box Company.jpg">
            <a:extLst>
              <a:ext uri="{FF2B5EF4-FFF2-40B4-BE49-F238E27FC236}">
                <a16:creationId xmlns:a16="http://schemas.microsoft.com/office/drawing/2014/main" id="{8E87094F-F4B8-82ED-2A85-AB7233E82471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4057167" y="273538"/>
            <a:ext cx="4077665" cy="4345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5188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261F7D0-5C91-480C-AB34-E0CAE7428E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3906" y="4873970"/>
            <a:ext cx="9644185" cy="638101"/>
          </a:xfrm>
        </p:spPr>
        <p:txBody>
          <a:bodyPr>
            <a:noAutofit/>
          </a:bodyPr>
          <a:lstStyle/>
          <a:p>
            <a:pPr algn="ctr"/>
            <a:r>
              <a:rPr lang="en-US" sz="2200" dirty="0"/>
              <a:t>Fitzroy Ave Reserve (formerly the site of the National Box Company) to the east of Dawn Fraser Baths , photograph Helen Nicholson</a:t>
            </a:r>
          </a:p>
        </p:txBody>
      </p:sp>
      <p:pic>
        <p:nvPicPr>
          <p:cNvPr id="3" name="Picture 2" descr="IMG_0935.jpg">
            <a:extLst>
              <a:ext uri="{FF2B5EF4-FFF2-40B4-BE49-F238E27FC236}">
                <a16:creationId xmlns:a16="http://schemas.microsoft.com/office/drawing/2014/main" id="{7874F913-CB9B-9F9F-E3A6-64FA7610989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10523" y="242277"/>
            <a:ext cx="5970954" cy="4478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490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261F7D0-5C91-480C-AB34-E0CAE7428E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2242" y="4897416"/>
            <a:ext cx="8487509" cy="638101"/>
          </a:xfrm>
        </p:spPr>
        <p:txBody>
          <a:bodyPr>
            <a:noAutofit/>
          </a:bodyPr>
          <a:lstStyle/>
          <a:p>
            <a:pPr algn="ctr"/>
            <a:r>
              <a:rPr lang="en-US" sz="2200" dirty="0"/>
              <a:t>Dawn Fraser Baths, Elkington Park &amp; Fitzroy Ave Reserve from White Horse Point, photograph Helen Nicholson</a:t>
            </a:r>
          </a:p>
        </p:txBody>
      </p:sp>
      <p:pic>
        <p:nvPicPr>
          <p:cNvPr id="2" name="Picture 1" descr="IMG_0951.jpg">
            <a:extLst>
              <a:ext uri="{FF2B5EF4-FFF2-40B4-BE49-F238E27FC236}">
                <a16:creationId xmlns:a16="http://schemas.microsoft.com/office/drawing/2014/main" id="{595653A8-0F54-08CE-F22E-348B687C9E9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67350" y="190323"/>
            <a:ext cx="6057295" cy="4542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2571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RAND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D2B996"/>
      </a:accent1>
      <a:accent2>
        <a:srgbClr val="FF4149"/>
      </a:accent2>
      <a:accent3>
        <a:srgbClr val="FCA6BD"/>
      </a:accent3>
      <a:accent4>
        <a:srgbClr val="095D4C"/>
      </a:accent4>
      <a:accent5>
        <a:srgbClr val="1156F6"/>
      </a:accent5>
      <a:accent6>
        <a:srgbClr val="66C4AE"/>
      </a:accent6>
      <a:hlink>
        <a:srgbClr val="FF613D"/>
      </a:hlink>
      <a:folHlink>
        <a:srgbClr val="983248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92dbecb4-1e58-408c-a8dc-80e2646a4080">UWF2DM6ZDUWT-181546708-7</_dlc_DocId>
    <_dlc_DocIdUrl xmlns="92dbecb4-1e58-408c-a8dc-80e2646a4080">
      <Url>https://innerwest.sharepoint.com/sites/intranet/howwework/communications/_layouts/15/DocIdRedir.aspx?ID=UWF2DM6ZDUWT-181546708-7</Url>
      <Description>UWF2DM6ZDUWT-181546708-7</Description>
    </_dlc_DocIdUrl>
    <SharedWithUsers xmlns="baad2d26-9dca-403a-8544-a95492c5cb85">
      <UserInfo>
        <DisplayName>Marea Getsios</DisplayName>
        <AccountId>3066</AccountId>
        <AccountType/>
      </UserInfo>
    </SharedWithUsers>
  </documentManagement>
</p:properti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602F1F6BAC6FE4BBAF13E8F72484088" ma:contentTypeVersion="12" ma:contentTypeDescription="Create a new document." ma:contentTypeScope="" ma:versionID="e86c7585aae222079c1edce988a0729c">
  <xsd:schema xmlns:xsd="http://www.w3.org/2001/XMLSchema" xmlns:xs="http://www.w3.org/2001/XMLSchema" xmlns:p="http://schemas.microsoft.com/office/2006/metadata/properties" xmlns:ns2="92dbecb4-1e58-408c-a8dc-80e2646a4080" xmlns:ns3="6d374144-df41-4607-8fd8-88a24ba430f7" xmlns:ns4="baad2d26-9dca-403a-8544-a95492c5cb85" targetNamespace="http://schemas.microsoft.com/office/2006/metadata/properties" ma:root="true" ma:fieldsID="05987b4a9adc59cd53e4ced8219966b5" ns2:_="" ns3:_="" ns4:_="">
    <xsd:import namespace="92dbecb4-1e58-408c-a8dc-80e2646a4080"/>
    <xsd:import namespace="6d374144-df41-4607-8fd8-88a24ba430f7"/>
    <xsd:import namespace="baad2d26-9dca-403a-8544-a95492c5cb8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3:MediaServiceDateTaken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dbecb4-1e58-408c-a8dc-80e2646a4080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374144-df41-4607-8fd8-88a24ba430f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8" nillable="true" ma:displayName="Tags" ma:internalName="MediaServiceAutoTags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ad2d26-9dca-403a-8544-a95492c5cb85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1F3553D-74CD-4B62-BD48-F4DE3D320A7D}">
  <ds:schemaRefs>
    <ds:schemaRef ds:uri="baad2d26-9dca-403a-8544-a95492c5cb85"/>
    <ds:schemaRef ds:uri="http://purl.org/dc/dcmitype/"/>
    <ds:schemaRef ds:uri="6d374144-df41-4607-8fd8-88a24ba430f7"/>
    <ds:schemaRef ds:uri="http://www.w3.org/XML/1998/namespace"/>
    <ds:schemaRef ds:uri="http://purl.org/dc/terms/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92dbecb4-1e58-408c-a8dc-80e2646a4080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99150103-B890-4097-BF1D-F2BB03D84030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F6907D10-3B81-49D2-AA5D-A75675A42096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29D542A7-A673-4FAD-9B39-6C9BFA8B830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2dbecb4-1e58-408c-a8dc-80e2646a4080"/>
    <ds:schemaRef ds:uri="6d374144-df41-4607-8fd8-88a24ba430f7"/>
    <ds:schemaRef ds:uri="baad2d26-9dca-403a-8544-a95492c5cb8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490</Words>
  <Application>Microsoft Office PowerPoint</Application>
  <PresentationFormat>Widescreen</PresentationFormat>
  <Paragraphs>37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Poppins</vt:lpstr>
      <vt:lpstr>Poppins </vt:lpstr>
      <vt:lpstr>Poppins Medium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Eden Barros</dc:creator>
  <cp:lastModifiedBy>Maxx Dunn</cp:lastModifiedBy>
  <cp:revision>2</cp:revision>
  <dcterms:created xsi:type="dcterms:W3CDTF">2019-12-12T06:19:32Z</dcterms:created>
  <dcterms:modified xsi:type="dcterms:W3CDTF">2026-06-09T04:09:40Z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0x010100E602F1F6BAC6FE4BBAF13E8F72484088</vt:lpwstr>
  </property>
  <property fmtid="{D5CDD505-2E9C-101B-9397-08002B2CF9AE}" pid="3" name="_dlc_DocIdItemGuid">
    <vt:lpwstr>500d5ae2-173b-4dbc-b16b-e1efb699cefb</vt:lpwstr>
  </property>
</Properties>
</file>